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ppt/ink/ink2.xml" ContentType="application/inkml+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6" r:id="rId1"/>
  </p:sldMasterIdLst>
  <p:sldIdLst>
    <p:sldId id="256" r:id="rId2"/>
    <p:sldId id="264" r:id="rId3"/>
    <p:sldId id="265" r:id="rId4"/>
    <p:sldId id="281" r:id="rId5"/>
    <p:sldId id="267" r:id="rId6"/>
    <p:sldId id="268" r:id="rId7"/>
    <p:sldId id="269" r:id="rId8"/>
    <p:sldId id="270" r:id="rId9"/>
    <p:sldId id="275" r:id="rId10"/>
    <p:sldId id="272" r:id="rId11"/>
    <p:sldId id="278" r:id="rId12"/>
    <p:sldId id="279" r:id="rId13"/>
    <p:sldId id="282" r:id="rId14"/>
    <p:sldId id="284" r:id="rId15"/>
    <p:sldId id="283" r:id="rId16"/>
    <p:sldId id="285" r:id="rId17"/>
    <p:sldId id="280" r:id="rId18"/>
    <p:sldId id="287" r:id="rId19"/>
    <p:sldId id="288" r:id="rId20"/>
    <p:sldId id="292" r:id="rId21"/>
    <p:sldId id="294" r:id="rId22"/>
    <p:sldId id="295" r:id="rId23"/>
    <p:sldId id="291" r:id="rId24"/>
    <p:sldId id="263"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049CF19-05F3-46C8-8BF3-6C1276F7F85C}" v="5" dt="2022-04-23T05:32:28.88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2" d="100"/>
          <a:sy n="82" d="100"/>
        </p:scale>
        <p:origin x="720" y="72"/>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to Francis" userId="3085f280907027f1" providerId="LiveId" clId="{5049CF19-05F3-46C8-8BF3-6C1276F7F85C}"/>
    <pc:docChg chg="modSld">
      <pc:chgData name="Anto Francis" userId="3085f280907027f1" providerId="LiveId" clId="{5049CF19-05F3-46C8-8BF3-6C1276F7F85C}" dt="2022-04-23T05:32:28.889" v="4"/>
      <pc:docMkLst>
        <pc:docMk/>
      </pc:docMkLst>
      <pc:sldChg chg="addSp delSp modSp modTransition modAnim">
        <pc:chgData name="Anto Francis" userId="3085f280907027f1" providerId="LiveId" clId="{5049CF19-05F3-46C8-8BF3-6C1276F7F85C}" dt="2022-04-23T05:32:28.889" v="4"/>
        <pc:sldMkLst>
          <pc:docMk/>
          <pc:sldMk cId="901523010" sldId="256"/>
        </pc:sldMkLst>
        <pc:picChg chg="add del mod">
          <ac:chgData name="Anto Francis" userId="3085f280907027f1" providerId="LiveId" clId="{5049CF19-05F3-46C8-8BF3-6C1276F7F85C}" dt="2022-04-23T05:32:00.461" v="2"/>
          <ac:picMkLst>
            <pc:docMk/>
            <pc:sldMk cId="901523010" sldId="256"/>
            <ac:picMk id="6" creationId="{FF25DCAC-AC04-4E87-A1C7-20DB358F447E}"/>
          </ac:picMkLst>
        </pc:picChg>
        <pc:picChg chg="add del mod">
          <ac:chgData name="Anto Francis" userId="3085f280907027f1" providerId="LiveId" clId="{5049CF19-05F3-46C8-8BF3-6C1276F7F85C}" dt="2022-04-23T05:32:28.889" v="4"/>
          <ac:picMkLst>
            <pc:docMk/>
            <pc:sldMk cId="901523010" sldId="256"/>
            <ac:picMk id="7" creationId="{D9FAF365-7C45-4863-A97C-675EB87A1895}"/>
          </ac:picMkLst>
        </pc:picChg>
        <pc:picChg chg="del">
          <ac:chgData name="Anto Francis" userId="3085f280907027f1" providerId="LiveId" clId="{5049CF19-05F3-46C8-8BF3-6C1276F7F85C}" dt="2022-04-23T05:31:51.065" v="0"/>
          <ac:picMkLst>
            <pc:docMk/>
            <pc:sldMk cId="901523010" sldId="256"/>
            <ac:picMk id="12" creationId="{E49A16AD-AAB7-4FEE-B986-329FCF9FC3D5}"/>
          </ac:picMkLst>
        </pc:picChg>
      </pc:sldChg>
      <pc:sldChg chg="modTransition">
        <pc:chgData name="Anto Francis" userId="3085f280907027f1" providerId="LiveId" clId="{5049CF19-05F3-46C8-8BF3-6C1276F7F85C}" dt="2022-04-23T05:32:28.889" v="4"/>
        <pc:sldMkLst>
          <pc:docMk/>
          <pc:sldMk cId="1545448632" sldId="263"/>
        </pc:sldMkLst>
      </pc:sldChg>
      <pc:sldChg chg="delSp modTransition modAnim">
        <pc:chgData name="Anto Francis" userId="3085f280907027f1" providerId="LiveId" clId="{5049CF19-05F3-46C8-8BF3-6C1276F7F85C}" dt="2022-04-23T05:32:28.889" v="4"/>
        <pc:sldMkLst>
          <pc:docMk/>
          <pc:sldMk cId="861907380" sldId="264"/>
        </pc:sldMkLst>
        <pc:picChg chg="del">
          <ac:chgData name="Anto Francis" userId="3085f280907027f1" providerId="LiveId" clId="{5049CF19-05F3-46C8-8BF3-6C1276F7F85C}" dt="2022-04-23T05:31:51.065" v="0"/>
          <ac:picMkLst>
            <pc:docMk/>
            <pc:sldMk cId="861907380" sldId="264"/>
            <ac:picMk id="4" creationId="{EDECE251-B929-4BAA-A282-463AFA072D69}"/>
          </ac:picMkLst>
        </pc:picChg>
      </pc:sldChg>
      <pc:sldChg chg="delSp modTransition modAnim">
        <pc:chgData name="Anto Francis" userId="3085f280907027f1" providerId="LiveId" clId="{5049CF19-05F3-46C8-8BF3-6C1276F7F85C}" dt="2022-04-23T05:32:28.889" v="4"/>
        <pc:sldMkLst>
          <pc:docMk/>
          <pc:sldMk cId="3130730944" sldId="265"/>
        </pc:sldMkLst>
        <pc:picChg chg="del">
          <ac:chgData name="Anto Francis" userId="3085f280907027f1" providerId="LiveId" clId="{5049CF19-05F3-46C8-8BF3-6C1276F7F85C}" dt="2022-04-23T05:31:51.065" v="0"/>
          <ac:picMkLst>
            <pc:docMk/>
            <pc:sldMk cId="3130730944" sldId="265"/>
            <ac:picMk id="3" creationId="{09648013-2514-4A3B-8F30-07B39128411B}"/>
          </ac:picMkLst>
        </pc:picChg>
      </pc:sldChg>
      <pc:sldChg chg="delSp modTransition modAnim">
        <pc:chgData name="Anto Francis" userId="3085f280907027f1" providerId="LiveId" clId="{5049CF19-05F3-46C8-8BF3-6C1276F7F85C}" dt="2022-04-23T05:32:28.889" v="4"/>
        <pc:sldMkLst>
          <pc:docMk/>
          <pc:sldMk cId="3300189744" sldId="267"/>
        </pc:sldMkLst>
        <pc:picChg chg="del">
          <ac:chgData name="Anto Francis" userId="3085f280907027f1" providerId="LiveId" clId="{5049CF19-05F3-46C8-8BF3-6C1276F7F85C}" dt="2022-04-23T05:31:51.065" v="0"/>
          <ac:picMkLst>
            <pc:docMk/>
            <pc:sldMk cId="3300189744" sldId="267"/>
            <ac:picMk id="7" creationId="{01E5050D-4655-4292-9AA0-E46C0F607498}"/>
          </ac:picMkLst>
        </pc:picChg>
      </pc:sldChg>
      <pc:sldChg chg="delSp modTransition modAnim">
        <pc:chgData name="Anto Francis" userId="3085f280907027f1" providerId="LiveId" clId="{5049CF19-05F3-46C8-8BF3-6C1276F7F85C}" dt="2022-04-23T05:32:28.889" v="4"/>
        <pc:sldMkLst>
          <pc:docMk/>
          <pc:sldMk cId="818338250" sldId="268"/>
        </pc:sldMkLst>
        <pc:picChg chg="del">
          <ac:chgData name="Anto Francis" userId="3085f280907027f1" providerId="LiveId" clId="{5049CF19-05F3-46C8-8BF3-6C1276F7F85C}" dt="2022-04-23T05:31:51.065" v="0"/>
          <ac:picMkLst>
            <pc:docMk/>
            <pc:sldMk cId="818338250" sldId="268"/>
            <ac:picMk id="3" creationId="{0D1A9AE3-A5FD-41F8-B030-C5EB6452D85A}"/>
          </ac:picMkLst>
        </pc:picChg>
      </pc:sldChg>
      <pc:sldChg chg="delSp modTransition modAnim">
        <pc:chgData name="Anto Francis" userId="3085f280907027f1" providerId="LiveId" clId="{5049CF19-05F3-46C8-8BF3-6C1276F7F85C}" dt="2022-04-23T05:32:28.889" v="4"/>
        <pc:sldMkLst>
          <pc:docMk/>
          <pc:sldMk cId="3327929688" sldId="269"/>
        </pc:sldMkLst>
        <pc:picChg chg="del">
          <ac:chgData name="Anto Francis" userId="3085f280907027f1" providerId="LiveId" clId="{5049CF19-05F3-46C8-8BF3-6C1276F7F85C}" dt="2022-04-23T05:31:51.065" v="0"/>
          <ac:picMkLst>
            <pc:docMk/>
            <pc:sldMk cId="3327929688" sldId="269"/>
            <ac:picMk id="10" creationId="{E35BDB80-8F56-4D90-9D47-07AFF13237CE}"/>
          </ac:picMkLst>
        </pc:picChg>
      </pc:sldChg>
      <pc:sldChg chg="delSp modTransition modAnim">
        <pc:chgData name="Anto Francis" userId="3085f280907027f1" providerId="LiveId" clId="{5049CF19-05F3-46C8-8BF3-6C1276F7F85C}" dt="2022-04-23T05:32:28.889" v="4"/>
        <pc:sldMkLst>
          <pc:docMk/>
          <pc:sldMk cId="3691885268" sldId="270"/>
        </pc:sldMkLst>
        <pc:picChg chg="del">
          <ac:chgData name="Anto Francis" userId="3085f280907027f1" providerId="LiveId" clId="{5049CF19-05F3-46C8-8BF3-6C1276F7F85C}" dt="2022-04-23T05:31:51.065" v="0"/>
          <ac:picMkLst>
            <pc:docMk/>
            <pc:sldMk cId="3691885268" sldId="270"/>
            <ac:picMk id="11" creationId="{8518DE2D-52F8-472F-90FE-7A8857A6B8B6}"/>
          </ac:picMkLst>
        </pc:picChg>
      </pc:sldChg>
      <pc:sldChg chg="modTransition">
        <pc:chgData name="Anto Francis" userId="3085f280907027f1" providerId="LiveId" clId="{5049CF19-05F3-46C8-8BF3-6C1276F7F85C}" dt="2022-04-23T05:32:28.889" v="4"/>
        <pc:sldMkLst>
          <pc:docMk/>
          <pc:sldMk cId="86476152" sldId="272"/>
        </pc:sldMkLst>
      </pc:sldChg>
      <pc:sldChg chg="modTransition">
        <pc:chgData name="Anto Francis" userId="3085f280907027f1" providerId="LiveId" clId="{5049CF19-05F3-46C8-8BF3-6C1276F7F85C}" dt="2022-04-23T05:32:28.889" v="4"/>
        <pc:sldMkLst>
          <pc:docMk/>
          <pc:sldMk cId="3058556446" sldId="275"/>
        </pc:sldMkLst>
      </pc:sldChg>
      <pc:sldChg chg="modTransition">
        <pc:chgData name="Anto Francis" userId="3085f280907027f1" providerId="LiveId" clId="{5049CF19-05F3-46C8-8BF3-6C1276F7F85C}" dt="2022-04-23T05:32:28.889" v="4"/>
        <pc:sldMkLst>
          <pc:docMk/>
          <pc:sldMk cId="4239031802" sldId="278"/>
        </pc:sldMkLst>
      </pc:sldChg>
      <pc:sldChg chg="modTransition">
        <pc:chgData name="Anto Francis" userId="3085f280907027f1" providerId="LiveId" clId="{5049CF19-05F3-46C8-8BF3-6C1276F7F85C}" dt="2022-04-23T05:32:28.889" v="4"/>
        <pc:sldMkLst>
          <pc:docMk/>
          <pc:sldMk cId="3687700389" sldId="279"/>
        </pc:sldMkLst>
      </pc:sldChg>
      <pc:sldChg chg="modTransition">
        <pc:chgData name="Anto Francis" userId="3085f280907027f1" providerId="LiveId" clId="{5049CF19-05F3-46C8-8BF3-6C1276F7F85C}" dt="2022-04-23T05:32:28.889" v="4"/>
        <pc:sldMkLst>
          <pc:docMk/>
          <pc:sldMk cId="4003397172" sldId="280"/>
        </pc:sldMkLst>
      </pc:sldChg>
      <pc:sldChg chg="delSp modTransition modAnim">
        <pc:chgData name="Anto Francis" userId="3085f280907027f1" providerId="LiveId" clId="{5049CF19-05F3-46C8-8BF3-6C1276F7F85C}" dt="2022-04-23T05:32:28.889" v="4"/>
        <pc:sldMkLst>
          <pc:docMk/>
          <pc:sldMk cId="1660268921" sldId="281"/>
        </pc:sldMkLst>
        <pc:picChg chg="del">
          <ac:chgData name="Anto Francis" userId="3085f280907027f1" providerId="LiveId" clId="{5049CF19-05F3-46C8-8BF3-6C1276F7F85C}" dt="2022-04-23T05:31:51.065" v="0"/>
          <ac:picMkLst>
            <pc:docMk/>
            <pc:sldMk cId="1660268921" sldId="281"/>
            <ac:picMk id="14" creationId="{EA4006D8-E51C-4988-A39F-4B4372208D64}"/>
          </ac:picMkLst>
        </pc:picChg>
      </pc:sldChg>
      <pc:sldChg chg="modTransition">
        <pc:chgData name="Anto Francis" userId="3085f280907027f1" providerId="LiveId" clId="{5049CF19-05F3-46C8-8BF3-6C1276F7F85C}" dt="2022-04-23T05:32:28.889" v="4"/>
        <pc:sldMkLst>
          <pc:docMk/>
          <pc:sldMk cId="2192455156" sldId="282"/>
        </pc:sldMkLst>
      </pc:sldChg>
      <pc:sldChg chg="modTransition">
        <pc:chgData name="Anto Francis" userId="3085f280907027f1" providerId="LiveId" clId="{5049CF19-05F3-46C8-8BF3-6C1276F7F85C}" dt="2022-04-23T05:32:28.889" v="4"/>
        <pc:sldMkLst>
          <pc:docMk/>
          <pc:sldMk cId="4151637265" sldId="283"/>
        </pc:sldMkLst>
      </pc:sldChg>
      <pc:sldChg chg="modTransition">
        <pc:chgData name="Anto Francis" userId="3085f280907027f1" providerId="LiveId" clId="{5049CF19-05F3-46C8-8BF3-6C1276F7F85C}" dt="2022-04-23T05:32:28.889" v="4"/>
        <pc:sldMkLst>
          <pc:docMk/>
          <pc:sldMk cId="1117792438" sldId="284"/>
        </pc:sldMkLst>
      </pc:sldChg>
      <pc:sldChg chg="modTransition">
        <pc:chgData name="Anto Francis" userId="3085f280907027f1" providerId="LiveId" clId="{5049CF19-05F3-46C8-8BF3-6C1276F7F85C}" dt="2022-04-23T05:32:28.889" v="4"/>
        <pc:sldMkLst>
          <pc:docMk/>
          <pc:sldMk cId="3161305390" sldId="285"/>
        </pc:sldMkLst>
      </pc:sldChg>
      <pc:sldChg chg="modTransition">
        <pc:chgData name="Anto Francis" userId="3085f280907027f1" providerId="LiveId" clId="{5049CF19-05F3-46C8-8BF3-6C1276F7F85C}" dt="2022-04-23T05:32:28.889" v="4"/>
        <pc:sldMkLst>
          <pc:docMk/>
          <pc:sldMk cId="3411435338" sldId="287"/>
        </pc:sldMkLst>
      </pc:sldChg>
      <pc:sldChg chg="modTransition">
        <pc:chgData name="Anto Francis" userId="3085f280907027f1" providerId="LiveId" clId="{5049CF19-05F3-46C8-8BF3-6C1276F7F85C}" dt="2022-04-23T05:32:28.889" v="4"/>
        <pc:sldMkLst>
          <pc:docMk/>
          <pc:sldMk cId="1525964036" sldId="288"/>
        </pc:sldMkLst>
      </pc:sldChg>
      <pc:sldChg chg="modTransition">
        <pc:chgData name="Anto Francis" userId="3085f280907027f1" providerId="LiveId" clId="{5049CF19-05F3-46C8-8BF3-6C1276F7F85C}" dt="2022-04-23T05:32:28.889" v="4"/>
        <pc:sldMkLst>
          <pc:docMk/>
          <pc:sldMk cId="419320011" sldId="291"/>
        </pc:sldMkLst>
      </pc:sldChg>
      <pc:sldChg chg="modTransition">
        <pc:chgData name="Anto Francis" userId="3085f280907027f1" providerId="LiveId" clId="{5049CF19-05F3-46C8-8BF3-6C1276F7F85C}" dt="2022-04-23T05:32:28.889" v="4"/>
        <pc:sldMkLst>
          <pc:docMk/>
          <pc:sldMk cId="3500888734" sldId="292"/>
        </pc:sldMkLst>
      </pc:sldChg>
      <pc:sldChg chg="modTransition">
        <pc:chgData name="Anto Francis" userId="3085f280907027f1" providerId="LiveId" clId="{5049CF19-05F3-46C8-8BF3-6C1276F7F85C}" dt="2022-04-23T05:32:28.889" v="4"/>
        <pc:sldMkLst>
          <pc:docMk/>
          <pc:sldMk cId="2468396745" sldId="294"/>
        </pc:sldMkLst>
      </pc:sldChg>
      <pc:sldChg chg="modTransition">
        <pc:chgData name="Anto Francis" userId="3085f280907027f1" providerId="LiveId" clId="{5049CF19-05F3-46C8-8BF3-6C1276F7F85C}" dt="2022-04-23T05:32:28.889" v="4"/>
        <pc:sldMkLst>
          <pc:docMk/>
          <pc:sldMk cId="3303173537" sldId="295"/>
        </pc:sldMkLst>
      </pc:sldChg>
    </pc:docChg>
  </pc:docChgLst>
</pc:chgInfo>
</file>

<file path=ppt/diagrams/_rels/data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diagrams/_rels/drawing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F3CD410-5E2E-4080-A893-907D31D22CB3}" type="doc">
      <dgm:prSet loTypeId="urn:microsoft.com/office/officeart/2005/8/layout/vList5" loCatId="list" qsTypeId="urn:microsoft.com/office/officeart/2005/8/quickstyle/simple1" qsCatId="simple" csTypeId="urn:microsoft.com/office/officeart/2005/8/colors/colorful1" csCatId="colorful" phldr="1"/>
      <dgm:spPr/>
      <dgm:t>
        <a:bodyPr/>
        <a:lstStyle/>
        <a:p>
          <a:endParaRPr lang="en-US"/>
        </a:p>
      </dgm:t>
    </dgm:pt>
    <dgm:pt modelId="{D423FB80-F2BD-4DDE-80B1-76F84FE09A02}">
      <dgm:prSet phldrT="[Text]" custT="1"/>
      <dgm:spPr/>
      <dgm:t>
        <a:bodyPr/>
        <a:lstStyle/>
        <a:p>
          <a:pPr>
            <a:defRPr b="1"/>
          </a:pPr>
          <a:r>
            <a:rPr lang="en-US" sz="2400" b="0" dirty="0"/>
            <a:t>Canvas Creation</a:t>
          </a:r>
        </a:p>
      </dgm:t>
    </dgm:pt>
    <dgm:pt modelId="{9B1CA3FF-D252-4AF5-8F50-CFC93ACA9175}" type="parTrans" cxnId="{5BF3B7B1-A779-4E2D-8625-77DE0CA38FEE}">
      <dgm:prSet/>
      <dgm:spPr/>
      <dgm:t>
        <a:bodyPr/>
        <a:lstStyle/>
        <a:p>
          <a:endParaRPr lang="en-US"/>
        </a:p>
      </dgm:t>
    </dgm:pt>
    <dgm:pt modelId="{EBE862E1-9761-4AA7-AA00-BD79FA3B27DD}" type="sibTrans" cxnId="{5BF3B7B1-A779-4E2D-8625-77DE0CA38FEE}">
      <dgm:prSet/>
      <dgm:spPr/>
      <dgm:t>
        <a:bodyPr/>
        <a:lstStyle/>
        <a:p>
          <a:endParaRPr lang="en-US"/>
        </a:p>
      </dgm:t>
    </dgm:pt>
    <dgm:pt modelId="{2DC4903D-31E8-4ED6-875F-63877788B702}">
      <dgm:prSet phldrT="[Text]" custT="1"/>
      <dgm:spPr/>
      <dgm:t>
        <a:bodyPr/>
        <a:lstStyle/>
        <a:p>
          <a:pPr>
            <a:defRPr b="1"/>
          </a:pPr>
          <a:r>
            <a:rPr lang="en-US" sz="2400" b="0" dirty="0"/>
            <a:t>Track Bar Setup</a:t>
          </a:r>
        </a:p>
      </dgm:t>
    </dgm:pt>
    <dgm:pt modelId="{A18F8C20-9A13-44DB-9E45-C2DE49ACE5D9}" type="parTrans" cxnId="{A319CB69-6926-431D-A805-EACBFA83FA66}">
      <dgm:prSet/>
      <dgm:spPr/>
      <dgm:t>
        <a:bodyPr/>
        <a:lstStyle/>
        <a:p>
          <a:endParaRPr lang="en-US"/>
        </a:p>
      </dgm:t>
    </dgm:pt>
    <dgm:pt modelId="{EBFDEA83-93E5-4D72-A672-078838B258F5}" type="sibTrans" cxnId="{A319CB69-6926-431D-A805-EACBFA83FA66}">
      <dgm:prSet/>
      <dgm:spPr/>
      <dgm:t>
        <a:bodyPr/>
        <a:lstStyle/>
        <a:p>
          <a:endParaRPr lang="en-US"/>
        </a:p>
      </dgm:t>
    </dgm:pt>
    <dgm:pt modelId="{A9FB790A-3E33-4887-962E-7206A01AD84F}">
      <dgm:prSet phldrT="[Text]" custT="1"/>
      <dgm:spPr/>
      <dgm:t>
        <a:bodyPr/>
        <a:lstStyle/>
        <a:p>
          <a:pPr marL="114300" lvl="1" indent="-114300" algn="l" defTabSz="666750">
            <a:lnSpc>
              <a:spcPct val="90000"/>
            </a:lnSpc>
            <a:spcBef>
              <a:spcPct val="0"/>
            </a:spcBef>
            <a:spcAft>
              <a:spcPct val="15000"/>
            </a:spcAft>
            <a:buNone/>
          </a:pPr>
          <a:r>
            <a:rPr lang="en-GB" sz="1500" kern="1200" dirty="0">
              <a:solidFill>
                <a:prstClr val="black">
                  <a:hueOff val="0"/>
                  <a:satOff val="0"/>
                  <a:lumOff val="0"/>
                  <a:alphaOff val="0"/>
                </a:prstClr>
              </a:solidFill>
              <a:latin typeface="Avenir Next LT Pro"/>
              <a:ea typeface="+mn-ea"/>
              <a:cs typeface="+mn-cs"/>
            </a:rPr>
            <a:t>  </a:t>
          </a:r>
          <a:r>
            <a:rPr lang="en-GB" sz="1500" kern="1200" dirty="0"/>
            <a:t>Adjust the trackbar values to locate the </a:t>
          </a:r>
          <a:r>
            <a:rPr lang="en-GB" sz="1500" kern="1200" dirty="0" err="1"/>
            <a:t>colored</a:t>
          </a:r>
          <a:r>
            <a:rPr lang="en-GB" sz="1500" kern="1200" dirty="0"/>
            <a:t> marker's mask</a:t>
          </a:r>
          <a:r>
            <a:rPr lang="en-US" sz="1500" kern="1200" dirty="0">
              <a:solidFill>
                <a:prstClr val="black">
                  <a:hueOff val="0"/>
                  <a:satOff val="0"/>
                  <a:lumOff val="0"/>
                  <a:alphaOff val="0"/>
                </a:prstClr>
              </a:solidFill>
              <a:latin typeface="Avenir Next LT Pro"/>
              <a:ea typeface="+mn-ea"/>
              <a:cs typeface="+mn-cs"/>
            </a:rPr>
            <a:t>. </a:t>
          </a:r>
        </a:p>
      </dgm:t>
    </dgm:pt>
    <dgm:pt modelId="{2E34BE83-4A83-4B5F-8976-D4AC57FE5007}" type="parTrans" cxnId="{607143D0-C26B-448B-8E8C-A8A46198F0C6}">
      <dgm:prSet/>
      <dgm:spPr/>
      <dgm:t>
        <a:bodyPr/>
        <a:lstStyle/>
        <a:p>
          <a:endParaRPr lang="en-US"/>
        </a:p>
      </dgm:t>
    </dgm:pt>
    <dgm:pt modelId="{A18338C2-0675-4B1C-898F-3D939F41C34C}" type="sibTrans" cxnId="{607143D0-C26B-448B-8E8C-A8A46198F0C6}">
      <dgm:prSet/>
      <dgm:spPr/>
      <dgm:t>
        <a:bodyPr/>
        <a:lstStyle/>
        <a:p>
          <a:endParaRPr lang="en-US"/>
        </a:p>
      </dgm:t>
    </dgm:pt>
    <dgm:pt modelId="{8A93A940-284B-49B0-9D89-5FA2B3B3C7E5}">
      <dgm:prSet phldrT="[Text]" custT="1"/>
      <dgm:spPr/>
      <dgm:t>
        <a:bodyPr/>
        <a:lstStyle/>
        <a:p>
          <a:pPr>
            <a:defRPr b="1"/>
          </a:pPr>
          <a:r>
            <a:rPr lang="en-US" sz="2400" b="0" dirty="0"/>
            <a:t>Color Detection</a:t>
          </a:r>
        </a:p>
      </dgm:t>
    </dgm:pt>
    <dgm:pt modelId="{CD96219D-3688-4138-ACC9-901ED9FEACCC}" type="parTrans" cxnId="{982D7B44-1518-4DD0-82D4-8A3901DD95E9}">
      <dgm:prSet/>
      <dgm:spPr/>
      <dgm:t>
        <a:bodyPr/>
        <a:lstStyle/>
        <a:p>
          <a:endParaRPr lang="en-US"/>
        </a:p>
      </dgm:t>
    </dgm:pt>
    <dgm:pt modelId="{E0447E4A-3C15-4884-AEBE-804149EBD331}" type="sibTrans" cxnId="{982D7B44-1518-4DD0-82D4-8A3901DD95E9}">
      <dgm:prSet/>
      <dgm:spPr/>
      <dgm:t>
        <a:bodyPr/>
        <a:lstStyle/>
        <a:p>
          <a:endParaRPr lang="en-US"/>
        </a:p>
      </dgm:t>
    </dgm:pt>
    <dgm:pt modelId="{6BA5F3BE-D53A-42E0-A7FE-674B99BD07E6}">
      <dgm:prSet phldrT="[Text]"/>
      <dgm:spPr/>
      <dgm:t>
        <a:bodyPr/>
        <a:lstStyle/>
        <a:p>
          <a:pPr>
            <a:buNone/>
          </a:pPr>
          <a:r>
            <a:rPr lang="en-GB" dirty="0"/>
            <a:t>   Begin by reading the frames and converting them to HSV </a:t>
          </a:r>
          <a:r>
            <a:rPr lang="en-GB" dirty="0" err="1"/>
            <a:t>color</a:t>
          </a:r>
          <a:r>
            <a:rPr lang="en-GB" dirty="0"/>
            <a:t> space</a:t>
          </a:r>
          <a:endParaRPr lang="en-US" dirty="0"/>
        </a:p>
      </dgm:t>
    </dgm:pt>
    <dgm:pt modelId="{9484BBA1-86EE-4AA2-B94A-A26EED0EFB1E}" type="parTrans" cxnId="{6AEB3B94-8522-4F42-A6BC-BC55C5AED92F}">
      <dgm:prSet/>
      <dgm:spPr/>
      <dgm:t>
        <a:bodyPr/>
        <a:lstStyle/>
        <a:p>
          <a:endParaRPr lang="en-US"/>
        </a:p>
      </dgm:t>
    </dgm:pt>
    <dgm:pt modelId="{48C67DB7-8AA6-454C-83AE-A16B3B9F45FF}" type="sibTrans" cxnId="{6AEB3B94-8522-4F42-A6BC-BC55C5AED92F}">
      <dgm:prSet/>
      <dgm:spPr/>
      <dgm:t>
        <a:bodyPr/>
        <a:lstStyle/>
        <a:p>
          <a:endParaRPr lang="en-US"/>
        </a:p>
      </dgm:t>
    </dgm:pt>
    <dgm:pt modelId="{B7EAF83C-E1E2-4060-A15C-5B683F5ABDB6}">
      <dgm:prSet phldrT="[Text]" custT="1"/>
      <dgm:spPr/>
      <dgm:t>
        <a:bodyPr/>
        <a:lstStyle/>
        <a:p>
          <a:pPr>
            <a:defRPr b="1"/>
          </a:pPr>
          <a:r>
            <a:rPr lang="en-US" sz="2400" b="0" dirty="0"/>
            <a:t>Mask Creation</a:t>
          </a:r>
        </a:p>
      </dgm:t>
    </dgm:pt>
    <dgm:pt modelId="{0F3BE3E5-5F26-4F55-8287-A3DAF6BD4A08}" type="parTrans" cxnId="{063B7E65-C8C7-4BC7-B7D8-3E116985E120}">
      <dgm:prSet/>
      <dgm:spPr/>
      <dgm:t>
        <a:bodyPr/>
        <a:lstStyle/>
        <a:p>
          <a:endParaRPr lang="en-US"/>
        </a:p>
      </dgm:t>
    </dgm:pt>
    <dgm:pt modelId="{416A6271-B608-4CBB-91A0-4462E64B7A8D}" type="sibTrans" cxnId="{063B7E65-C8C7-4BC7-B7D8-3E116985E120}">
      <dgm:prSet/>
      <dgm:spPr/>
      <dgm:t>
        <a:bodyPr/>
        <a:lstStyle/>
        <a:p>
          <a:endParaRPr lang="en-US"/>
        </a:p>
      </dgm:t>
    </dgm:pt>
    <dgm:pt modelId="{0F28F38F-17E7-44A8-973E-FC94684377B5}">
      <dgm:prSet phldrT="[Text]"/>
      <dgm:spPr/>
      <dgm:t>
        <a:bodyPr/>
        <a:lstStyle/>
        <a:p>
          <a:pPr>
            <a:buNone/>
          </a:pPr>
          <a:r>
            <a:rPr lang="en-GB" dirty="0"/>
            <a:t>   Using morphological techniques: Dilation and erosive erosion</a:t>
          </a:r>
          <a:endParaRPr lang="en-US" dirty="0"/>
        </a:p>
      </dgm:t>
    </dgm:pt>
    <dgm:pt modelId="{72535623-2685-4634-9155-926D36DD275F}" type="parTrans" cxnId="{9E1E0922-367E-4D59-B87A-D6127405DD9B}">
      <dgm:prSet/>
      <dgm:spPr/>
      <dgm:t>
        <a:bodyPr/>
        <a:lstStyle/>
        <a:p>
          <a:endParaRPr lang="en-US"/>
        </a:p>
      </dgm:t>
    </dgm:pt>
    <dgm:pt modelId="{8BE4C846-C26B-4FA4-83A2-4C9007AFA3E9}" type="sibTrans" cxnId="{9E1E0922-367E-4D59-B87A-D6127405DD9B}">
      <dgm:prSet/>
      <dgm:spPr/>
      <dgm:t>
        <a:bodyPr/>
        <a:lstStyle/>
        <a:p>
          <a:endParaRPr lang="en-US"/>
        </a:p>
      </dgm:t>
    </dgm:pt>
    <dgm:pt modelId="{BF5CD713-2E7F-4FA2-A365-0158844247C1}">
      <dgm:prSet phldrT="[Text]" custT="1"/>
      <dgm:spPr/>
      <dgm:t>
        <a:bodyPr/>
        <a:lstStyle/>
        <a:p>
          <a:pPr>
            <a:defRPr b="1"/>
          </a:pPr>
          <a:r>
            <a:rPr lang="en-US" sz="2400" b="0" dirty="0"/>
            <a:t>Contour Detection</a:t>
          </a:r>
        </a:p>
      </dgm:t>
    </dgm:pt>
    <dgm:pt modelId="{1E7CF33D-04A9-4522-B84F-6C2C1CF2D6AD}" type="sibTrans" cxnId="{0938E3E3-4DD8-4069-97E7-7CBBEBFE5A13}">
      <dgm:prSet/>
      <dgm:spPr/>
      <dgm:t>
        <a:bodyPr/>
        <a:lstStyle/>
        <a:p>
          <a:endParaRPr lang="en-US"/>
        </a:p>
      </dgm:t>
    </dgm:pt>
    <dgm:pt modelId="{4B1EFBBB-DB3F-4353-84A5-217D60B77662}" type="parTrans" cxnId="{0938E3E3-4DD8-4069-97E7-7CBBEBFE5A13}">
      <dgm:prSet/>
      <dgm:spPr/>
      <dgm:t>
        <a:bodyPr/>
        <a:lstStyle/>
        <a:p>
          <a:endParaRPr lang="en-US"/>
        </a:p>
      </dgm:t>
    </dgm:pt>
    <dgm:pt modelId="{71E65531-AFB8-400F-8A0E-3D2D8EB02527}">
      <dgm:prSet phldrT="[Text]"/>
      <dgm:spPr/>
      <dgm:t>
        <a:bodyPr/>
        <a:lstStyle/>
        <a:p>
          <a:pPr>
            <a:buNone/>
          </a:pPr>
          <a:r>
            <a:rPr lang="en-GB" dirty="0"/>
            <a:t>   Detect the contours, locate the </a:t>
          </a:r>
          <a:r>
            <a:rPr lang="en-GB" dirty="0" err="1"/>
            <a:t>center</a:t>
          </a:r>
          <a:r>
            <a:rPr lang="en-GB" dirty="0"/>
            <a:t> coordinates of the most significant shape, and store them in the array for subsequent frames. </a:t>
          </a:r>
          <a:endParaRPr lang="en-US" dirty="0"/>
        </a:p>
      </dgm:t>
    </dgm:pt>
    <dgm:pt modelId="{C5802CBE-AD20-4AAE-8010-3C10BC564C65}" type="sibTrans" cxnId="{806EAB44-63AA-464E-AE88-604149F91859}">
      <dgm:prSet/>
      <dgm:spPr/>
      <dgm:t>
        <a:bodyPr/>
        <a:lstStyle/>
        <a:p>
          <a:endParaRPr lang="en-US"/>
        </a:p>
      </dgm:t>
    </dgm:pt>
    <dgm:pt modelId="{CDBCD6FE-99D6-4D1C-ACCC-ACD1054C98A6}" type="parTrans" cxnId="{806EAB44-63AA-464E-AE88-604149F91859}">
      <dgm:prSet/>
      <dgm:spPr/>
      <dgm:t>
        <a:bodyPr/>
        <a:lstStyle/>
        <a:p>
          <a:endParaRPr lang="en-US"/>
        </a:p>
      </dgm:t>
    </dgm:pt>
    <dgm:pt modelId="{95C58873-9999-4461-934D-B4B21CA23D29}">
      <dgm:prSet phldrT="[Text]"/>
      <dgm:spPr/>
      <dgm:t>
        <a:bodyPr/>
        <a:lstStyle/>
        <a:p>
          <a:pPr>
            <a:buNone/>
          </a:pPr>
          <a:r>
            <a:rPr lang="en-US" dirty="0"/>
            <a:t>  Creation of canvas and ink buttons in the web cam layout.</a:t>
          </a:r>
        </a:p>
      </dgm:t>
    </dgm:pt>
    <dgm:pt modelId="{BC6183FF-348F-49B3-889B-09134D339B4D}" type="parTrans" cxnId="{B1FD43BB-742B-40AF-A082-FB7983E9AD27}">
      <dgm:prSet/>
      <dgm:spPr/>
      <dgm:t>
        <a:bodyPr/>
        <a:lstStyle/>
        <a:p>
          <a:endParaRPr lang="en-IN"/>
        </a:p>
      </dgm:t>
    </dgm:pt>
    <dgm:pt modelId="{7D251A07-1E98-4F5E-81D8-8887C1984E6E}" type="sibTrans" cxnId="{B1FD43BB-742B-40AF-A082-FB7983E9AD27}">
      <dgm:prSet/>
      <dgm:spPr/>
      <dgm:t>
        <a:bodyPr/>
        <a:lstStyle/>
        <a:p>
          <a:endParaRPr lang="en-IN"/>
        </a:p>
      </dgm:t>
    </dgm:pt>
    <dgm:pt modelId="{D8A153DD-029A-4091-B0A2-74F05C1F97A2}">
      <dgm:prSet phldrT="[Text]" custT="1"/>
      <dgm:spPr/>
      <dgm:t>
        <a:bodyPr/>
        <a:lstStyle/>
        <a:p>
          <a:pPr>
            <a:defRPr b="1"/>
          </a:pPr>
          <a:r>
            <a:rPr lang="en-US" sz="2400" b="0" dirty="0"/>
            <a:t>Drawing on Canvas</a:t>
          </a:r>
        </a:p>
      </dgm:t>
    </dgm:pt>
    <dgm:pt modelId="{0E5D82A7-9662-4AFF-A319-EFA4FD26A0DF}" type="parTrans" cxnId="{45E92992-D6A5-47CD-BDD9-334E3FD61331}">
      <dgm:prSet/>
      <dgm:spPr/>
      <dgm:t>
        <a:bodyPr/>
        <a:lstStyle/>
        <a:p>
          <a:endParaRPr lang="en-IN"/>
        </a:p>
      </dgm:t>
    </dgm:pt>
    <dgm:pt modelId="{D1191B72-CBC5-4A7C-9F24-098A267FEA18}" type="sibTrans" cxnId="{45E92992-D6A5-47CD-BDD9-334E3FD61331}">
      <dgm:prSet/>
      <dgm:spPr/>
      <dgm:t>
        <a:bodyPr/>
        <a:lstStyle/>
        <a:p>
          <a:endParaRPr lang="en-IN"/>
        </a:p>
      </dgm:t>
    </dgm:pt>
    <dgm:pt modelId="{A99B8BAA-5924-48F0-AF04-8E103DE78DE6}" type="pres">
      <dgm:prSet presAssocID="{FF3CD410-5E2E-4080-A893-907D31D22CB3}" presName="Name0" presStyleCnt="0">
        <dgm:presLayoutVars>
          <dgm:dir/>
          <dgm:animLvl val="lvl"/>
          <dgm:resizeHandles val="exact"/>
        </dgm:presLayoutVars>
      </dgm:prSet>
      <dgm:spPr/>
    </dgm:pt>
    <dgm:pt modelId="{890ECDFD-A4AF-4E48-B8D8-7E8310A89188}" type="pres">
      <dgm:prSet presAssocID="{D423FB80-F2BD-4DDE-80B1-76F84FE09A02}" presName="linNode" presStyleCnt="0"/>
      <dgm:spPr/>
    </dgm:pt>
    <dgm:pt modelId="{822DC588-7DDA-4A67-B3C4-A6F8669C45A2}" type="pres">
      <dgm:prSet presAssocID="{D423FB80-F2BD-4DDE-80B1-76F84FE09A02}" presName="parentText" presStyleLbl="node1" presStyleIdx="0" presStyleCnt="6">
        <dgm:presLayoutVars>
          <dgm:chMax val="1"/>
          <dgm:bulletEnabled val="1"/>
        </dgm:presLayoutVars>
      </dgm:prSet>
      <dgm:spPr/>
    </dgm:pt>
    <dgm:pt modelId="{8FD7D92E-93BB-4AD1-8682-C80F88534F51}" type="pres">
      <dgm:prSet presAssocID="{D423FB80-F2BD-4DDE-80B1-76F84FE09A02}" presName="descendantText" presStyleLbl="alignAccFollowNode1" presStyleIdx="0" presStyleCnt="5" custLinFactNeighborX="840" custLinFactNeighborY="-1887">
        <dgm:presLayoutVars>
          <dgm:bulletEnabled val="1"/>
        </dgm:presLayoutVars>
      </dgm:prSet>
      <dgm:spPr/>
    </dgm:pt>
    <dgm:pt modelId="{573E1D7A-6513-4DC4-A8B9-9EDA010EFA49}" type="pres">
      <dgm:prSet presAssocID="{EBE862E1-9761-4AA7-AA00-BD79FA3B27DD}" presName="sp" presStyleCnt="0"/>
      <dgm:spPr/>
    </dgm:pt>
    <dgm:pt modelId="{16D591DD-8B1A-46ED-BA7A-3899B5E5ED9A}" type="pres">
      <dgm:prSet presAssocID="{2DC4903D-31E8-4ED6-875F-63877788B702}" presName="linNode" presStyleCnt="0"/>
      <dgm:spPr/>
    </dgm:pt>
    <dgm:pt modelId="{21C94B77-D2E2-4F22-806D-7610F923F529}" type="pres">
      <dgm:prSet presAssocID="{2DC4903D-31E8-4ED6-875F-63877788B702}" presName="parentText" presStyleLbl="node1" presStyleIdx="1" presStyleCnt="6">
        <dgm:presLayoutVars>
          <dgm:chMax val="1"/>
          <dgm:bulletEnabled val="1"/>
        </dgm:presLayoutVars>
      </dgm:prSet>
      <dgm:spPr/>
    </dgm:pt>
    <dgm:pt modelId="{1DE4A228-84F9-4837-8380-EA1A2BF9A38A}" type="pres">
      <dgm:prSet presAssocID="{2DC4903D-31E8-4ED6-875F-63877788B702}" presName="descendantText" presStyleLbl="alignAccFollowNode1" presStyleIdx="1" presStyleCnt="5">
        <dgm:presLayoutVars>
          <dgm:bulletEnabled val="1"/>
        </dgm:presLayoutVars>
      </dgm:prSet>
      <dgm:spPr/>
    </dgm:pt>
    <dgm:pt modelId="{12E7A043-9D7D-425A-8483-8AD7209E30C8}" type="pres">
      <dgm:prSet presAssocID="{EBFDEA83-93E5-4D72-A672-078838B258F5}" presName="sp" presStyleCnt="0"/>
      <dgm:spPr/>
    </dgm:pt>
    <dgm:pt modelId="{1A978191-788D-4E2C-BD52-CB2156D7CBCE}" type="pres">
      <dgm:prSet presAssocID="{8A93A940-284B-49B0-9D89-5FA2B3B3C7E5}" presName="linNode" presStyleCnt="0"/>
      <dgm:spPr/>
    </dgm:pt>
    <dgm:pt modelId="{C9B894BC-4CA6-4DD9-AC15-1C01795A9B72}" type="pres">
      <dgm:prSet presAssocID="{8A93A940-284B-49B0-9D89-5FA2B3B3C7E5}" presName="parentText" presStyleLbl="node1" presStyleIdx="2" presStyleCnt="6">
        <dgm:presLayoutVars>
          <dgm:chMax val="1"/>
          <dgm:bulletEnabled val="1"/>
        </dgm:presLayoutVars>
      </dgm:prSet>
      <dgm:spPr/>
    </dgm:pt>
    <dgm:pt modelId="{FA7FC13B-8552-40DA-AAD4-3D7E1D63B234}" type="pres">
      <dgm:prSet presAssocID="{8A93A940-284B-49B0-9D89-5FA2B3B3C7E5}" presName="descendantText" presStyleLbl="alignAccFollowNode1" presStyleIdx="2" presStyleCnt="5">
        <dgm:presLayoutVars>
          <dgm:bulletEnabled val="1"/>
        </dgm:presLayoutVars>
      </dgm:prSet>
      <dgm:spPr/>
    </dgm:pt>
    <dgm:pt modelId="{FA835A6E-E5BC-4FB8-A924-A36CC458A395}" type="pres">
      <dgm:prSet presAssocID="{E0447E4A-3C15-4884-AEBE-804149EBD331}" presName="sp" presStyleCnt="0"/>
      <dgm:spPr/>
    </dgm:pt>
    <dgm:pt modelId="{38A5A6B1-3342-4C2E-9996-73D5EB666B6A}" type="pres">
      <dgm:prSet presAssocID="{B7EAF83C-E1E2-4060-A15C-5B683F5ABDB6}" presName="linNode" presStyleCnt="0"/>
      <dgm:spPr/>
    </dgm:pt>
    <dgm:pt modelId="{6108F149-E74A-449A-9D4F-7FD40BB22846}" type="pres">
      <dgm:prSet presAssocID="{B7EAF83C-E1E2-4060-A15C-5B683F5ABDB6}" presName="parentText" presStyleLbl="node1" presStyleIdx="3" presStyleCnt="6">
        <dgm:presLayoutVars>
          <dgm:chMax val="1"/>
          <dgm:bulletEnabled val="1"/>
        </dgm:presLayoutVars>
      </dgm:prSet>
      <dgm:spPr/>
    </dgm:pt>
    <dgm:pt modelId="{56A55BB1-9025-4683-8164-4634FC0FD7AC}" type="pres">
      <dgm:prSet presAssocID="{B7EAF83C-E1E2-4060-A15C-5B683F5ABDB6}" presName="descendantText" presStyleLbl="alignAccFollowNode1" presStyleIdx="3" presStyleCnt="5">
        <dgm:presLayoutVars>
          <dgm:bulletEnabled val="1"/>
        </dgm:presLayoutVars>
      </dgm:prSet>
      <dgm:spPr/>
    </dgm:pt>
    <dgm:pt modelId="{DF62E209-C56F-4B70-BBDA-C3C6CFF1A239}" type="pres">
      <dgm:prSet presAssocID="{416A6271-B608-4CBB-91A0-4462E64B7A8D}" presName="sp" presStyleCnt="0"/>
      <dgm:spPr/>
    </dgm:pt>
    <dgm:pt modelId="{831E0094-7A8E-4AF2-9808-84A6FF429807}" type="pres">
      <dgm:prSet presAssocID="{BF5CD713-2E7F-4FA2-A365-0158844247C1}" presName="linNode" presStyleCnt="0"/>
      <dgm:spPr/>
    </dgm:pt>
    <dgm:pt modelId="{A16A99B0-E906-4171-9C0E-0A54ECBAB890}" type="pres">
      <dgm:prSet presAssocID="{BF5CD713-2E7F-4FA2-A365-0158844247C1}" presName="parentText" presStyleLbl="node1" presStyleIdx="4" presStyleCnt="6">
        <dgm:presLayoutVars>
          <dgm:chMax val="1"/>
          <dgm:bulletEnabled val="1"/>
        </dgm:presLayoutVars>
      </dgm:prSet>
      <dgm:spPr/>
    </dgm:pt>
    <dgm:pt modelId="{926080D9-E2AB-47FD-A5EE-FF4DE7CED7C3}" type="pres">
      <dgm:prSet presAssocID="{BF5CD713-2E7F-4FA2-A365-0158844247C1}" presName="descendantText" presStyleLbl="alignAccFollowNode1" presStyleIdx="4" presStyleCnt="5">
        <dgm:presLayoutVars>
          <dgm:bulletEnabled val="1"/>
        </dgm:presLayoutVars>
      </dgm:prSet>
      <dgm:spPr/>
    </dgm:pt>
    <dgm:pt modelId="{938815C3-6C61-40B6-95BB-A7453734A63C}" type="pres">
      <dgm:prSet presAssocID="{1E7CF33D-04A9-4522-B84F-6C2C1CF2D6AD}" presName="sp" presStyleCnt="0"/>
      <dgm:spPr/>
    </dgm:pt>
    <dgm:pt modelId="{259912ED-8097-4136-8BDC-C6E35ABDAB65}" type="pres">
      <dgm:prSet presAssocID="{D8A153DD-029A-4091-B0A2-74F05C1F97A2}" presName="linNode" presStyleCnt="0"/>
      <dgm:spPr/>
    </dgm:pt>
    <dgm:pt modelId="{FB9EA458-00E0-43D9-B6C8-67680144776C}" type="pres">
      <dgm:prSet presAssocID="{D8A153DD-029A-4091-B0A2-74F05C1F97A2}" presName="parentText" presStyleLbl="node1" presStyleIdx="5" presStyleCnt="6">
        <dgm:presLayoutVars>
          <dgm:chMax val="1"/>
          <dgm:bulletEnabled val="1"/>
        </dgm:presLayoutVars>
      </dgm:prSet>
      <dgm:spPr/>
    </dgm:pt>
  </dgm:ptLst>
  <dgm:cxnLst>
    <dgm:cxn modelId="{6173F80B-9B8B-4496-85E2-8B0A4A1EA626}" type="presOf" srcId="{BF5CD713-2E7F-4FA2-A365-0158844247C1}" destId="{A16A99B0-E906-4171-9C0E-0A54ECBAB890}" srcOrd="0" destOrd="0" presId="urn:microsoft.com/office/officeart/2005/8/layout/vList5"/>
    <dgm:cxn modelId="{9E1E0922-367E-4D59-B87A-D6127405DD9B}" srcId="{B7EAF83C-E1E2-4060-A15C-5B683F5ABDB6}" destId="{0F28F38F-17E7-44A8-973E-FC94684377B5}" srcOrd="0" destOrd="0" parTransId="{72535623-2685-4634-9155-926D36DD275F}" sibTransId="{8BE4C846-C26B-4FA4-83A2-4C9007AFA3E9}"/>
    <dgm:cxn modelId="{A711EA61-5D2F-43E7-93F3-C7919EFD0028}" type="presOf" srcId="{D423FB80-F2BD-4DDE-80B1-76F84FE09A02}" destId="{822DC588-7DDA-4A67-B3C4-A6F8669C45A2}" srcOrd="0" destOrd="0" presId="urn:microsoft.com/office/officeart/2005/8/layout/vList5"/>
    <dgm:cxn modelId="{982D7B44-1518-4DD0-82D4-8A3901DD95E9}" srcId="{FF3CD410-5E2E-4080-A893-907D31D22CB3}" destId="{8A93A940-284B-49B0-9D89-5FA2B3B3C7E5}" srcOrd="2" destOrd="0" parTransId="{CD96219D-3688-4138-ACC9-901ED9FEACCC}" sibTransId="{E0447E4A-3C15-4884-AEBE-804149EBD331}"/>
    <dgm:cxn modelId="{806EAB44-63AA-464E-AE88-604149F91859}" srcId="{BF5CD713-2E7F-4FA2-A365-0158844247C1}" destId="{71E65531-AFB8-400F-8A0E-3D2D8EB02527}" srcOrd="0" destOrd="0" parTransId="{CDBCD6FE-99D6-4D1C-ACCC-ACD1054C98A6}" sibTransId="{C5802CBE-AD20-4AAE-8010-3C10BC564C65}"/>
    <dgm:cxn modelId="{063B7E65-C8C7-4BC7-B7D8-3E116985E120}" srcId="{FF3CD410-5E2E-4080-A893-907D31D22CB3}" destId="{B7EAF83C-E1E2-4060-A15C-5B683F5ABDB6}" srcOrd="3" destOrd="0" parTransId="{0F3BE3E5-5F26-4F55-8287-A3DAF6BD4A08}" sibTransId="{416A6271-B608-4CBB-91A0-4462E64B7A8D}"/>
    <dgm:cxn modelId="{A319CB69-6926-431D-A805-EACBFA83FA66}" srcId="{FF3CD410-5E2E-4080-A893-907D31D22CB3}" destId="{2DC4903D-31E8-4ED6-875F-63877788B702}" srcOrd="1" destOrd="0" parTransId="{A18F8C20-9A13-44DB-9E45-C2DE49ACE5D9}" sibTransId="{EBFDEA83-93E5-4D72-A672-078838B258F5}"/>
    <dgm:cxn modelId="{84D7DE4A-D50D-4230-983D-E06EF469F174}" type="presOf" srcId="{B7EAF83C-E1E2-4060-A15C-5B683F5ABDB6}" destId="{6108F149-E74A-449A-9D4F-7FD40BB22846}" srcOrd="0" destOrd="0" presId="urn:microsoft.com/office/officeart/2005/8/layout/vList5"/>
    <dgm:cxn modelId="{33337B6B-6D0B-47B2-9D85-DE1BA3A4C95C}" type="presOf" srcId="{FF3CD410-5E2E-4080-A893-907D31D22CB3}" destId="{A99B8BAA-5924-48F0-AF04-8E103DE78DE6}" srcOrd="0" destOrd="0" presId="urn:microsoft.com/office/officeart/2005/8/layout/vList5"/>
    <dgm:cxn modelId="{ADE6226E-70BD-4E15-B1CA-4FF37C7A6FB3}" type="presOf" srcId="{D8A153DD-029A-4091-B0A2-74F05C1F97A2}" destId="{FB9EA458-00E0-43D9-B6C8-67680144776C}" srcOrd="0" destOrd="0" presId="urn:microsoft.com/office/officeart/2005/8/layout/vList5"/>
    <dgm:cxn modelId="{FC2D5273-A0C8-4D79-968F-B3FDF0B3640C}" type="presOf" srcId="{95C58873-9999-4461-934D-B4B21CA23D29}" destId="{8FD7D92E-93BB-4AD1-8682-C80F88534F51}" srcOrd="0" destOrd="0" presId="urn:microsoft.com/office/officeart/2005/8/layout/vList5"/>
    <dgm:cxn modelId="{7FE6807D-B226-4DEA-BAC5-77565860A059}" type="presOf" srcId="{8A93A940-284B-49B0-9D89-5FA2B3B3C7E5}" destId="{C9B894BC-4CA6-4DD9-AC15-1C01795A9B72}" srcOrd="0" destOrd="0" presId="urn:microsoft.com/office/officeart/2005/8/layout/vList5"/>
    <dgm:cxn modelId="{EA95EF80-358D-4580-9D77-19147E355DCE}" type="presOf" srcId="{A9FB790A-3E33-4887-962E-7206A01AD84F}" destId="{1DE4A228-84F9-4837-8380-EA1A2BF9A38A}" srcOrd="0" destOrd="0" presId="urn:microsoft.com/office/officeart/2005/8/layout/vList5"/>
    <dgm:cxn modelId="{45E92992-D6A5-47CD-BDD9-334E3FD61331}" srcId="{FF3CD410-5E2E-4080-A893-907D31D22CB3}" destId="{D8A153DD-029A-4091-B0A2-74F05C1F97A2}" srcOrd="5" destOrd="0" parTransId="{0E5D82A7-9662-4AFF-A319-EFA4FD26A0DF}" sibTransId="{D1191B72-CBC5-4A7C-9F24-098A267FEA18}"/>
    <dgm:cxn modelId="{6AEB3B94-8522-4F42-A6BC-BC55C5AED92F}" srcId="{8A93A940-284B-49B0-9D89-5FA2B3B3C7E5}" destId="{6BA5F3BE-D53A-42E0-A7FE-674B99BD07E6}" srcOrd="0" destOrd="0" parTransId="{9484BBA1-86EE-4AA2-B94A-A26EED0EFB1E}" sibTransId="{48C67DB7-8AA6-454C-83AE-A16B3B9F45FF}"/>
    <dgm:cxn modelId="{2DA55AA7-4129-4D9F-8847-938646AE4401}" type="presOf" srcId="{2DC4903D-31E8-4ED6-875F-63877788B702}" destId="{21C94B77-D2E2-4F22-806D-7610F923F529}" srcOrd="0" destOrd="0" presId="urn:microsoft.com/office/officeart/2005/8/layout/vList5"/>
    <dgm:cxn modelId="{745EF8B0-0FAF-4767-A472-70458A09C202}" type="presOf" srcId="{0F28F38F-17E7-44A8-973E-FC94684377B5}" destId="{56A55BB1-9025-4683-8164-4634FC0FD7AC}" srcOrd="0" destOrd="0" presId="urn:microsoft.com/office/officeart/2005/8/layout/vList5"/>
    <dgm:cxn modelId="{5BF3B7B1-A779-4E2D-8625-77DE0CA38FEE}" srcId="{FF3CD410-5E2E-4080-A893-907D31D22CB3}" destId="{D423FB80-F2BD-4DDE-80B1-76F84FE09A02}" srcOrd="0" destOrd="0" parTransId="{9B1CA3FF-D252-4AF5-8F50-CFC93ACA9175}" sibTransId="{EBE862E1-9761-4AA7-AA00-BD79FA3B27DD}"/>
    <dgm:cxn modelId="{B1FD43BB-742B-40AF-A082-FB7983E9AD27}" srcId="{D423FB80-F2BD-4DDE-80B1-76F84FE09A02}" destId="{95C58873-9999-4461-934D-B4B21CA23D29}" srcOrd="0" destOrd="0" parTransId="{BC6183FF-348F-49B3-889B-09134D339B4D}" sibTransId="{7D251A07-1E98-4F5E-81D8-8887C1984E6E}"/>
    <dgm:cxn modelId="{607143D0-C26B-448B-8E8C-A8A46198F0C6}" srcId="{2DC4903D-31E8-4ED6-875F-63877788B702}" destId="{A9FB790A-3E33-4887-962E-7206A01AD84F}" srcOrd="0" destOrd="0" parTransId="{2E34BE83-4A83-4B5F-8976-D4AC57FE5007}" sibTransId="{A18338C2-0675-4B1C-898F-3D939F41C34C}"/>
    <dgm:cxn modelId="{A8634AE3-E42C-4F1F-8D15-E018A0F3FA82}" type="presOf" srcId="{6BA5F3BE-D53A-42E0-A7FE-674B99BD07E6}" destId="{FA7FC13B-8552-40DA-AAD4-3D7E1D63B234}" srcOrd="0" destOrd="0" presId="urn:microsoft.com/office/officeart/2005/8/layout/vList5"/>
    <dgm:cxn modelId="{0938E3E3-4DD8-4069-97E7-7CBBEBFE5A13}" srcId="{FF3CD410-5E2E-4080-A893-907D31D22CB3}" destId="{BF5CD713-2E7F-4FA2-A365-0158844247C1}" srcOrd="4" destOrd="0" parTransId="{4B1EFBBB-DB3F-4353-84A5-217D60B77662}" sibTransId="{1E7CF33D-04A9-4522-B84F-6C2C1CF2D6AD}"/>
    <dgm:cxn modelId="{95B89BEB-2491-45A3-BB7E-1E202FF1FFA0}" type="presOf" srcId="{71E65531-AFB8-400F-8A0E-3D2D8EB02527}" destId="{926080D9-E2AB-47FD-A5EE-FF4DE7CED7C3}" srcOrd="0" destOrd="0" presId="urn:microsoft.com/office/officeart/2005/8/layout/vList5"/>
    <dgm:cxn modelId="{8CFDD867-BFD0-4E6C-AB99-61F37E791D91}" type="presParOf" srcId="{A99B8BAA-5924-48F0-AF04-8E103DE78DE6}" destId="{890ECDFD-A4AF-4E48-B8D8-7E8310A89188}" srcOrd="0" destOrd="0" presId="urn:microsoft.com/office/officeart/2005/8/layout/vList5"/>
    <dgm:cxn modelId="{C0CD891F-C5F0-42B3-8E86-D29C6F222207}" type="presParOf" srcId="{890ECDFD-A4AF-4E48-B8D8-7E8310A89188}" destId="{822DC588-7DDA-4A67-B3C4-A6F8669C45A2}" srcOrd="0" destOrd="0" presId="urn:microsoft.com/office/officeart/2005/8/layout/vList5"/>
    <dgm:cxn modelId="{B2A5962C-A1C9-47A4-AD99-6FAC6FC56EEA}" type="presParOf" srcId="{890ECDFD-A4AF-4E48-B8D8-7E8310A89188}" destId="{8FD7D92E-93BB-4AD1-8682-C80F88534F51}" srcOrd="1" destOrd="0" presId="urn:microsoft.com/office/officeart/2005/8/layout/vList5"/>
    <dgm:cxn modelId="{9E0C6EA1-FAE0-4AF3-BF11-D9C04F4972D1}" type="presParOf" srcId="{A99B8BAA-5924-48F0-AF04-8E103DE78DE6}" destId="{573E1D7A-6513-4DC4-A8B9-9EDA010EFA49}" srcOrd="1" destOrd="0" presId="urn:microsoft.com/office/officeart/2005/8/layout/vList5"/>
    <dgm:cxn modelId="{38C963BD-869E-49E3-8E40-260EBF37EF57}" type="presParOf" srcId="{A99B8BAA-5924-48F0-AF04-8E103DE78DE6}" destId="{16D591DD-8B1A-46ED-BA7A-3899B5E5ED9A}" srcOrd="2" destOrd="0" presId="urn:microsoft.com/office/officeart/2005/8/layout/vList5"/>
    <dgm:cxn modelId="{AC52731E-6772-4606-B4F7-0C27162178C3}" type="presParOf" srcId="{16D591DD-8B1A-46ED-BA7A-3899B5E5ED9A}" destId="{21C94B77-D2E2-4F22-806D-7610F923F529}" srcOrd="0" destOrd="0" presId="urn:microsoft.com/office/officeart/2005/8/layout/vList5"/>
    <dgm:cxn modelId="{A6BBC5CD-84F7-4BE7-BCD1-486BE4FE9758}" type="presParOf" srcId="{16D591DD-8B1A-46ED-BA7A-3899B5E5ED9A}" destId="{1DE4A228-84F9-4837-8380-EA1A2BF9A38A}" srcOrd="1" destOrd="0" presId="urn:microsoft.com/office/officeart/2005/8/layout/vList5"/>
    <dgm:cxn modelId="{1E02D359-A60C-403E-8EE1-6CD726A279CF}" type="presParOf" srcId="{A99B8BAA-5924-48F0-AF04-8E103DE78DE6}" destId="{12E7A043-9D7D-425A-8483-8AD7209E30C8}" srcOrd="3" destOrd="0" presId="urn:microsoft.com/office/officeart/2005/8/layout/vList5"/>
    <dgm:cxn modelId="{45D62843-F175-44FE-976D-8108D9C20B45}" type="presParOf" srcId="{A99B8BAA-5924-48F0-AF04-8E103DE78DE6}" destId="{1A978191-788D-4E2C-BD52-CB2156D7CBCE}" srcOrd="4" destOrd="0" presId="urn:microsoft.com/office/officeart/2005/8/layout/vList5"/>
    <dgm:cxn modelId="{D7547FAB-DD07-47C7-B264-0F226D50907B}" type="presParOf" srcId="{1A978191-788D-4E2C-BD52-CB2156D7CBCE}" destId="{C9B894BC-4CA6-4DD9-AC15-1C01795A9B72}" srcOrd="0" destOrd="0" presId="urn:microsoft.com/office/officeart/2005/8/layout/vList5"/>
    <dgm:cxn modelId="{57DBFA52-68D8-4C2D-814D-7B322B37893A}" type="presParOf" srcId="{1A978191-788D-4E2C-BD52-CB2156D7CBCE}" destId="{FA7FC13B-8552-40DA-AAD4-3D7E1D63B234}" srcOrd="1" destOrd="0" presId="urn:microsoft.com/office/officeart/2005/8/layout/vList5"/>
    <dgm:cxn modelId="{C388BADC-ACB9-47D4-8711-60779F4CBFE5}" type="presParOf" srcId="{A99B8BAA-5924-48F0-AF04-8E103DE78DE6}" destId="{FA835A6E-E5BC-4FB8-A924-A36CC458A395}" srcOrd="5" destOrd="0" presId="urn:microsoft.com/office/officeart/2005/8/layout/vList5"/>
    <dgm:cxn modelId="{8404986F-79BE-4598-A6CC-02C338B96447}" type="presParOf" srcId="{A99B8BAA-5924-48F0-AF04-8E103DE78DE6}" destId="{38A5A6B1-3342-4C2E-9996-73D5EB666B6A}" srcOrd="6" destOrd="0" presId="urn:microsoft.com/office/officeart/2005/8/layout/vList5"/>
    <dgm:cxn modelId="{5BB6FC62-71B5-40AA-AAF5-370A8EC39E06}" type="presParOf" srcId="{38A5A6B1-3342-4C2E-9996-73D5EB666B6A}" destId="{6108F149-E74A-449A-9D4F-7FD40BB22846}" srcOrd="0" destOrd="0" presId="urn:microsoft.com/office/officeart/2005/8/layout/vList5"/>
    <dgm:cxn modelId="{E9211233-3990-4089-B4F3-0B91EA72FC41}" type="presParOf" srcId="{38A5A6B1-3342-4C2E-9996-73D5EB666B6A}" destId="{56A55BB1-9025-4683-8164-4634FC0FD7AC}" srcOrd="1" destOrd="0" presId="urn:microsoft.com/office/officeart/2005/8/layout/vList5"/>
    <dgm:cxn modelId="{0E4F523C-3B18-4401-AE59-5FB1E3CC6495}" type="presParOf" srcId="{A99B8BAA-5924-48F0-AF04-8E103DE78DE6}" destId="{DF62E209-C56F-4B70-BBDA-C3C6CFF1A239}" srcOrd="7" destOrd="0" presId="urn:microsoft.com/office/officeart/2005/8/layout/vList5"/>
    <dgm:cxn modelId="{B8E4478E-EB20-4C09-9A50-65FF97B2ED4D}" type="presParOf" srcId="{A99B8BAA-5924-48F0-AF04-8E103DE78DE6}" destId="{831E0094-7A8E-4AF2-9808-84A6FF429807}" srcOrd="8" destOrd="0" presId="urn:microsoft.com/office/officeart/2005/8/layout/vList5"/>
    <dgm:cxn modelId="{C5DFD751-2734-44A3-A5C3-C64A28C21709}" type="presParOf" srcId="{831E0094-7A8E-4AF2-9808-84A6FF429807}" destId="{A16A99B0-E906-4171-9C0E-0A54ECBAB890}" srcOrd="0" destOrd="0" presId="urn:microsoft.com/office/officeart/2005/8/layout/vList5"/>
    <dgm:cxn modelId="{D99F03B2-1F6D-46F9-BF8C-30E0CB17C343}" type="presParOf" srcId="{831E0094-7A8E-4AF2-9808-84A6FF429807}" destId="{926080D9-E2AB-47FD-A5EE-FF4DE7CED7C3}" srcOrd="1" destOrd="0" presId="urn:microsoft.com/office/officeart/2005/8/layout/vList5"/>
    <dgm:cxn modelId="{2373EAC0-8EAD-4ED6-99E5-21994AB61A02}" type="presParOf" srcId="{A99B8BAA-5924-48F0-AF04-8E103DE78DE6}" destId="{938815C3-6C61-40B6-95BB-A7453734A63C}" srcOrd="9" destOrd="0" presId="urn:microsoft.com/office/officeart/2005/8/layout/vList5"/>
    <dgm:cxn modelId="{5AC14D35-C8E3-456E-B9FF-EF755E7792E3}" type="presParOf" srcId="{A99B8BAA-5924-48F0-AF04-8E103DE78DE6}" destId="{259912ED-8097-4136-8BDC-C6E35ABDAB65}" srcOrd="10" destOrd="0" presId="urn:microsoft.com/office/officeart/2005/8/layout/vList5"/>
    <dgm:cxn modelId="{969C1E5D-2AB0-4AA0-8A62-8F4675CFD757}" type="presParOf" srcId="{259912ED-8097-4136-8BDC-C6E35ABDAB65}" destId="{FB9EA458-00E0-43D9-B6C8-67680144776C}" srcOrd="0"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5B69227-718A-44DD-A9FE-3E9742424ED6}" type="doc">
      <dgm:prSet loTypeId="urn:microsoft.com/office/officeart/2005/8/layout/hList1" loCatId="list" qsTypeId="urn:microsoft.com/office/officeart/2005/8/quickstyle/simple1" qsCatId="simple" csTypeId="urn:microsoft.com/office/officeart/2005/8/colors/colorful1" csCatId="colorful" phldr="1"/>
      <dgm:spPr/>
      <dgm:t>
        <a:bodyPr/>
        <a:lstStyle/>
        <a:p>
          <a:endParaRPr lang="en-US"/>
        </a:p>
      </dgm:t>
    </dgm:pt>
    <dgm:pt modelId="{C7338819-38A0-4A23-A473-42751B641696}">
      <dgm:prSet/>
      <dgm:spPr/>
      <dgm:t>
        <a:bodyPr/>
        <a:lstStyle/>
        <a:p>
          <a:pPr>
            <a:buNone/>
          </a:pPr>
          <a:r>
            <a:rPr lang="en-IN" b="1"/>
            <a:t>Challenges</a:t>
          </a:r>
          <a:endParaRPr lang="en-US"/>
        </a:p>
      </dgm:t>
    </dgm:pt>
    <dgm:pt modelId="{B2F09730-F808-41D3-980E-B11CCB9BC589}" type="parTrans" cxnId="{163C7A54-9BF7-4270-8B11-BAB4F2796030}">
      <dgm:prSet/>
      <dgm:spPr/>
      <dgm:t>
        <a:bodyPr/>
        <a:lstStyle/>
        <a:p>
          <a:endParaRPr lang="en-US"/>
        </a:p>
      </dgm:t>
    </dgm:pt>
    <dgm:pt modelId="{D3F4676C-7E4A-428B-91F0-B3A28A6377F2}" type="sibTrans" cxnId="{163C7A54-9BF7-4270-8B11-BAB4F2796030}">
      <dgm:prSet phldrT="1" phldr="0"/>
      <dgm:spPr/>
      <dgm:t>
        <a:bodyPr/>
        <a:lstStyle/>
        <a:p>
          <a:endParaRPr lang="en-US"/>
        </a:p>
      </dgm:t>
    </dgm:pt>
    <dgm:pt modelId="{20BC47CF-E161-4D1D-8E37-9A1D4A47DDBC}">
      <dgm:prSet/>
      <dgm:spPr/>
      <dgm:t>
        <a:bodyPr/>
        <a:lstStyle/>
        <a:p>
          <a:r>
            <a:rPr lang="en-IN"/>
            <a:t>Finger-tip detection</a:t>
          </a:r>
          <a:endParaRPr lang="en-US"/>
        </a:p>
      </dgm:t>
    </dgm:pt>
    <dgm:pt modelId="{F282FEE9-4272-4920-A9E7-FA0B79B47A01}" type="parTrans" cxnId="{6E2ED43C-3A57-4A06-94DB-F36E5EBC989D}">
      <dgm:prSet/>
      <dgm:spPr/>
      <dgm:t>
        <a:bodyPr/>
        <a:lstStyle/>
        <a:p>
          <a:endParaRPr lang="en-US"/>
        </a:p>
      </dgm:t>
    </dgm:pt>
    <dgm:pt modelId="{5D3D35C2-AC05-4F0B-A69F-806298779012}" type="sibTrans" cxnId="{6E2ED43C-3A57-4A06-94DB-F36E5EBC989D}">
      <dgm:prSet/>
      <dgm:spPr/>
      <dgm:t>
        <a:bodyPr/>
        <a:lstStyle/>
        <a:p>
          <a:endParaRPr lang="en-US"/>
        </a:p>
      </dgm:t>
    </dgm:pt>
    <dgm:pt modelId="{ABB76D43-F4E8-4D6E-9FFD-8C621EC73C0A}">
      <dgm:prSet/>
      <dgm:spPr/>
      <dgm:t>
        <a:bodyPr/>
        <a:lstStyle/>
        <a:p>
          <a:r>
            <a:rPr lang="en-IN" dirty="0" err="1"/>
            <a:t>Color</a:t>
          </a:r>
          <a:r>
            <a:rPr lang="en-IN" dirty="0"/>
            <a:t> detection:</a:t>
          </a:r>
          <a:endParaRPr lang="en-US" dirty="0"/>
        </a:p>
      </dgm:t>
    </dgm:pt>
    <dgm:pt modelId="{8AC4B123-2365-4540-9852-E2A200DF1539}" type="parTrans" cxnId="{07F75A5D-207C-4847-99E0-1F4039EF720C}">
      <dgm:prSet/>
      <dgm:spPr/>
      <dgm:t>
        <a:bodyPr/>
        <a:lstStyle/>
        <a:p>
          <a:endParaRPr lang="en-US"/>
        </a:p>
      </dgm:t>
    </dgm:pt>
    <dgm:pt modelId="{37D84F65-DF99-432D-BE28-EA69CAB2A12E}" type="sibTrans" cxnId="{07F75A5D-207C-4847-99E0-1F4039EF720C}">
      <dgm:prSet/>
      <dgm:spPr/>
      <dgm:t>
        <a:bodyPr/>
        <a:lstStyle/>
        <a:p>
          <a:endParaRPr lang="en-US"/>
        </a:p>
      </dgm:t>
    </dgm:pt>
    <dgm:pt modelId="{5C7251A0-AE07-4A87-AAF6-15213CA9E8DB}">
      <dgm:prSet/>
      <dgm:spPr/>
      <dgm:t>
        <a:bodyPr/>
        <a:lstStyle/>
        <a:p>
          <a:r>
            <a:rPr lang="en-IN" b="1"/>
            <a:t>Solution</a:t>
          </a:r>
          <a:endParaRPr lang="en-US"/>
        </a:p>
      </dgm:t>
    </dgm:pt>
    <dgm:pt modelId="{A257CEDA-B8FA-47BC-ADA0-77071BEBDB6E}" type="parTrans" cxnId="{D66ED1CB-7632-4D25-B4A3-019BB8EBF76C}">
      <dgm:prSet/>
      <dgm:spPr/>
      <dgm:t>
        <a:bodyPr/>
        <a:lstStyle/>
        <a:p>
          <a:endParaRPr lang="en-US"/>
        </a:p>
      </dgm:t>
    </dgm:pt>
    <dgm:pt modelId="{B7EE69C7-FF49-46EF-9650-0AE722E13EDB}" type="sibTrans" cxnId="{D66ED1CB-7632-4D25-B4A3-019BB8EBF76C}">
      <dgm:prSet phldrT="2" phldr="0"/>
      <dgm:spPr/>
      <dgm:t>
        <a:bodyPr/>
        <a:lstStyle/>
        <a:p>
          <a:endParaRPr lang="en-US"/>
        </a:p>
      </dgm:t>
    </dgm:pt>
    <dgm:pt modelId="{4A5A2AEA-C532-475D-91E0-B7D908979FBB}">
      <dgm:prSet/>
      <dgm:spPr/>
      <dgm:t>
        <a:bodyPr/>
        <a:lstStyle/>
        <a:p>
          <a:r>
            <a:rPr lang="en-US" dirty="0"/>
            <a:t>Used Colored object at finger-tip</a:t>
          </a:r>
        </a:p>
      </dgm:t>
    </dgm:pt>
    <dgm:pt modelId="{11900FA4-0607-4D5F-93EE-CBACF77F3771}" type="parTrans" cxnId="{5903D908-CBDE-495D-94A8-77C0F140BF04}">
      <dgm:prSet/>
      <dgm:spPr/>
      <dgm:t>
        <a:bodyPr/>
        <a:lstStyle/>
        <a:p>
          <a:endParaRPr lang="en-US"/>
        </a:p>
      </dgm:t>
    </dgm:pt>
    <dgm:pt modelId="{E08A1508-FF22-452D-BEE1-C964A94F4ED4}" type="sibTrans" cxnId="{5903D908-CBDE-495D-94A8-77C0F140BF04}">
      <dgm:prSet/>
      <dgm:spPr/>
      <dgm:t>
        <a:bodyPr/>
        <a:lstStyle/>
        <a:p>
          <a:endParaRPr lang="en-US"/>
        </a:p>
      </dgm:t>
    </dgm:pt>
    <dgm:pt modelId="{4597DE2B-44C8-416C-920E-7C0AE96A5C32}">
      <dgm:prSet/>
      <dgm:spPr/>
      <dgm:t>
        <a:bodyPr/>
        <a:lstStyle/>
        <a:p>
          <a:r>
            <a:rPr lang="en-US" dirty="0"/>
            <a:t>Used HSV values instead of RGB &amp; took the object having the highest area</a:t>
          </a:r>
        </a:p>
      </dgm:t>
    </dgm:pt>
    <dgm:pt modelId="{6914B3A5-04DE-4B36-8C69-2940E4E6B070}" type="parTrans" cxnId="{B5763CC2-44B7-49BA-BED5-E23A2F279159}">
      <dgm:prSet/>
      <dgm:spPr/>
      <dgm:t>
        <a:bodyPr/>
        <a:lstStyle/>
        <a:p>
          <a:endParaRPr lang="en-US"/>
        </a:p>
      </dgm:t>
    </dgm:pt>
    <dgm:pt modelId="{34F41451-1C8D-4AE0-B821-7D4C18309398}" type="sibTrans" cxnId="{B5763CC2-44B7-49BA-BED5-E23A2F279159}">
      <dgm:prSet/>
      <dgm:spPr/>
      <dgm:t>
        <a:bodyPr/>
        <a:lstStyle/>
        <a:p>
          <a:endParaRPr lang="en-US"/>
        </a:p>
      </dgm:t>
    </dgm:pt>
    <dgm:pt modelId="{3D7E7F3C-8E7D-4A9D-9465-6DA6C976B39F}">
      <dgm:prSet/>
      <dgm:spPr/>
      <dgm:t>
        <a:bodyPr/>
        <a:lstStyle/>
        <a:p>
          <a:pPr>
            <a:buFont typeface="Arial" panose="020B0604020202020204" pitchFamily="34" charset="0"/>
            <a:buChar char="•"/>
          </a:pPr>
          <a:r>
            <a:rPr lang="en-US"/>
            <a:t>Inaccurate detection</a:t>
          </a:r>
        </a:p>
      </dgm:t>
    </dgm:pt>
    <dgm:pt modelId="{AD6CB552-F900-4163-93D9-D8AEFBD37B26}" type="parTrans" cxnId="{A360B4D6-8893-4511-A05B-41B310B7AF8A}">
      <dgm:prSet/>
      <dgm:spPr/>
      <dgm:t>
        <a:bodyPr/>
        <a:lstStyle/>
        <a:p>
          <a:endParaRPr lang="en-IN"/>
        </a:p>
      </dgm:t>
    </dgm:pt>
    <dgm:pt modelId="{36AF9798-8D56-4CCC-A860-34EDEE364584}" type="sibTrans" cxnId="{A360B4D6-8893-4511-A05B-41B310B7AF8A}">
      <dgm:prSet/>
      <dgm:spPr/>
      <dgm:t>
        <a:bodyPr/>
        <a:lstStyle/>
        <a:p>
          <a:endParaRPr lang="en-IN"/>
        </a:p>
      </dgm:t>
    </dgm:pt>
    <dgm:pt modelId="{3C54A1CD-3AC7-4D24-8A4E-405F83C60D01}">
      <dgm:prSet/>
      <dgm:spPr/>
      <dgm:t>
        <a:bodyPr/>
        <a:lstStyle/>
        <a:p>
          <a:pPr>
            <a:buFont typeface="Arial" panose="020B0604020202020204" pitchFamily="34" charset="0"/>
            <a:buChar char="•"/>
          </a:pPr>
          <a:endParaRPr lang="en-US"/>
        </a:p>
      </dgm:t>
    </dgm:pt>
    <dgm:pt modelId="{E4E09A8B-D011-463D-B383-BDCEC7AB2199}" type="parTrans" cxnId="{D01510B6-2BE7-4F8C-8929-9CB1F29E6FB1}">
      <dgm:prSet/>
      <dgm:spPr/>
      <dgm:t>
        <a:bodyPr/>
        <a:lstStyle/>
        <a:p>
          <a:endParaRPr lang="en-IN"/>
        </a:p>
      </dgm:t>
    </dgm:pt>
    <dgm:pt modelId="{8262ABDB-5C3A-4FC3-9949-14B78ACBC490}" type="sibTrans" cxnId="{D01510B6-2BE7-4F8C-8929-9CB1F29E6FB1}">
      <dgm:prSet/>
      <dgm:spPr/>
      <dgm:t>
        <a:bodyPr/>
        <a:lstStyle/>
        <a:p>
          <a:endParaRPr lang="en-IN"/>
        </a:p>
      </dgm:t>
    </dgm:pt>
    <dgm:pt modelId="{BAD4ED13-E090-4E08-A120-DC26D5F3A106}">
      <dgm:prSet/>
      <dgm:spPr/>
      <dgm:t>
        <a:bodyPr/>
        <a:lstStyle/>
        <a:p>
          <a:pPr>
            <a:buFont typeface="Arial" panose="020B0604020202020204" pitchFamily="34" charset="0"/>
            <a:buChar char="•"/>
          </a:pPr>
          <a:r>
            <a:rPr lang="en-US"/>
            <a:t>Multiple colored object detection</a:t>
          </a:r>
        </a:p>
      </dgm:t>
    </dgm:pt>
    <dgm:pt modelId="{C24F668A-D328-4B62-B22C-E80D7667D78D}" type="parTrans" cxnId="{5C4697C2-E5E6-4423-A975-968249551BB7}">
      <dgm:prSet/>
      <dgm:spPr/>
      <dgm:t>
        <a:bodyPr/>
        <a:lstStyle/>
        <a:p>
          <a:endParaRPr lang="en-IN"/>
        </a:p>
      </dgm:t>
    </dgm:pt>
    <dgm:pt modelId="{D87BA8C1-CCB2-4DC8-ACEE-8FDB53579DA1}" type="sibTrans" cxnId="{5C4697C2-E5E6-4423-A975-968249551BB7}">
      <dgm:prSet/>
      <dgm:spPr/>
      <dgm:t>
        <a:bodyPr/>
        <a:lstStyle/>
        <a:p>
          <a:endParaRPr lang="en-IN"/>
        </a:p>
      </dgm:t>
    </dgm:pt>
    <dgm:pt modelId="{AA53C561-9486-4CC4-AC6E-48CD2050B571}" type="pres">
      <dgm:prSet presAssocID="{B5B69227-718A-44DD-A9FE-3E9742424ED6}" presName="Name0" presStyleCnt="0">
        <dgm:presLayoutVars>
          <dgm:dir/>
          <dgm:animLvl val="lvl"/>
          <dgm:resizeHandles val="exact"/>
        </dgm:presLayoutVars>
      </dgm:prSet>
      <dgm:spPr/>
    </dgm:pt>
    <dgm:pt modelId="{52F0D851-4877-4C2B-A0C0-F9953108401F}" type="pres">
      <dgm:prSet presAssocID="{C7338819-38A0-4A23-A473-42751B641696}" presName="composite" presStyleCnt="0"/>
      <dgm:spPr/>
    </dgm:pt>
    <dgm:pt modelId="{CEF127CB-A34A-4135-A5E9-12C7AF7A4A80}" type="pres">
      <dgm:prSet presAssocID="{C7338819-38A0-4A23-A473-42751B641696}" presName="parTx" presStyleLbl="alignNode1" presStyleIdx="0" presStyleCnt="2">
        <dgm:presLayoutVars>
          <dgm:chMax val="0"/>
          <dgm:chPref val="0"/>
          <dgm:bulletEnabled val="1"/>
        </dgm:presLayoutVars>
      </dgm:prSet>
      <dgm:spPr/>
    </dgm:pt>
    <dgm:pt modelId="{8D859040-B7CD-449E-96D7-10E97E63AA8F}" type="pres">
      <dgm:prSet presAssocID="{C7338819-38A0-4A23-A473-42751B641696}" presName="desTx" presStyleLbl="alignAccFollowNode1" presStyleIdx="0" presStyleCnt="2">
        <dgm:presLayoutVars>
          <dgm:bulletEnabled val="1"/>
        </dgm:presLayoutVars>
      </dgm:prSet>
      <dgm:spPr/>
    </dgm:pt>
    <dgm:pt modelId="{51AFD145-9FA6-4352-845D-530D6C1AE927}" type="pres">
      <dgm:prSet presAssocID="{D3F4676C-7E4A-428B-91F0-B3A28A6377F2}" presName="space" presStyleCnt="0"/>
      <dgm:spPr/>
    </dgm:pt>
    <dgm:pt modelId="{57C61DA6-EA41-419B-BCC6-D864D2A0FF50}" type="pres">
      <dgm:prSet presAssocID="{5C7251A0-AE07-4A87-AAF6-15213CA9E8DB}" presName="composite" presStyleCnt="0"/>
      <dgm:spPr/>
    </dgm:pt>
    <dgm:pt modelId="{394C06C2-4BCA-45E6-B0A2-9321F9DFAF68}" type="pres">
      <dgm:prSet presAssocID="{5C7251A0-AE07-4A87-AAF6-15213CA9E8DB}" presName="parTx" presStyleLbl="alignNode1" presStyleIdx="1" presStyleCnt="2">
        <dgm:presLayoutVars>
          <dgm:chMax val="0"/>
          <dgm:chPref val="0"/>
          <dgm:bulletEnabled val="1"/>
        </dgm:presLayoutVars>
      </dgm:prSet>
      <dgm:spPr/>
    </dgm:pt>
    <dgm:pt modelId="{0C683002-75AC-4B14-BE7D-533876FB1F3A}" type="pres">
      <dgm:prSet presAssocID="{5C7251A0-AE07-4A87-AAF6-15213CA9E8DB}" presName="desTx" presStyleLbl="alignAccFollowNode1" presStyleIdx="1" presStyleCnt="2">
        <dgm:presLayoutVars>
          <dgm:bulletEnabled val="1"/>
        </dgm:presLayoutVars>
      </dgm:prSet>
      <dgm:spPr/>
    </dgm:pt>
  </dgm:ptLst>
  <dgm:cxnLst>
    <dgm:cxn modelId="{227B9104-5E7B-40FF-800E-BBFE837F18E7}" type="presOf" srcId="{3D7E7F3C-8E7D-4A9D-9465-6DA6C976B39F}" destId="{8D859040-B7CD-449E-96D7-10E97E63AA8F}" srcOrd="0" destOrd="2" presId="urn:microsoft.com/office/officeart/2005/8/layout/hList1"/>
    <dgm:cxn modelId="{5903D908-CBDE-495D-94A8-77C0F140BF04}" srcId="{5C7251A0-AE07-4A87-AAF6-15213CA9E8DB}" destId="{4A5A2AEA-C532-475D-91E0-B7D908979FBB}" srcOrd="0" destOrd="0" parTransId="{11900FA4-0607-4D5F-93EE-CBACF77F3771}" sibTransId="{E08A1508-FF22-452D-BEE1-C964A94F4ED4}"/>
    <dgm:cxn modelId="{BEFBA52F-E6B5-4061-9EB0-12D1274A08E5}" type="presOf" srcId="{B5B69227-718A-44DD-A9FE-3E9742424ED6}" destId="{AA53C561-9486-4CC4-AC6E-48CD2050B571}" srcOrd="0" destOrd="0" presId="urn:microsoft.com/office/officeart/2005/8/layout/hList1"/>
    <dgm:cxn modelId="{1ABA8032-0E44-491A-AF0B-059196F14FE2}" type="presOf" srcId="{BAD4ED13-E090-4E08-A120-DC26D5F3A106}" destId="{8D859040-B7CD-449E-96D7-10E97E63AA8F}" srcOrd="0" destOrd="3" presId="urn:microsoft.com/office/officeart/2005/8/layout/hList1"/>
    <dgm:cxn modelId="{6E2ED43C-3A57-4A06-94DB-F36E5EBC989D}" srcId="{C7338819-38A0-4A23-A473-42751B641696}" destId="{20BC47CF-E161-4D1D-8E37-9A1D4A47DDBC}" srcOrd="0" destOrd="0" parTransId="{F282FEE9-4272-4920-A9E7-FA0B79B47A01}" sibTransId="{5D3D35C2-AC05-4F0B-A69F-806298779012}"/>
    <dgm:cxn modelId="{07F75A5D-207C-4847-99E0-1F4039EF720C}" srcId="{C7338819-38A0-4A23-A473-42751B641696}" destId="{ABB76D43-F4E8-4D6E-9FFD-8C621EC73C0A}" srcOrd="1" destOrd="0" parTransId="{8AC4B123-2365-4540-9852-E2A200DF1539}" sibTransId="{37D84F65-DF99-432D-BE28-EA69CAB2A12E}"/>
    <dgm:cxn modelId="{910EC260-1BFB-4743-B4F6-8540E97B578C}" type="presOf" srcId="{4A5A2AEA-C532-475D-91E0-B7D908979FBB}" destId="{0C683002-75AC-4B14-BE7D-533876FB1F3A}" srcOrd="0" destOrd="0" presId="urn:microsoft.com/office/officeart/2005/8/layout/hList1"/>
    <dgm:cxn modelId="{163C7A54-9BF7-4270-8B11-BAB4F2796030}" srcId="{B5B69227-718A-44DD-A9FE-3E9742424ED6}" destId="{C7338819-38A0-4A23-A473-42751B641696}" srcOrd="0" destOrd="0" parTransId="{B2F09730-F808-41D3-980E-B11CCB9BC589}" sibTransId="{D3F4676C-7E4A-428B-91F0-B3A28A6377F2}"/>
    <dgm:cxn modelId="{40F0B37F-8006-4E91-A8FA-8A98164EC16E}" type="presOf" srcId="{5C7251A0-AE07-4A87-AAF6-15213CA9E8DB}" destId="{394C06C2-4BCA-45E6-B0A2-9321F9DFAF68}" srcOrd="0" destOrd="0" presId="urn:microsoft.com/office/officeart/2005/8/layout/hList1"/>
    <dgm:cxn modelId="{D01510B6-2BE7-4F8C-8929-9CB1F29E6FB1}" srcId="{C7338819-38A0-4A23-A473-42751B641696}" destId="{3C54A1CD-3AC7-4D24-8A4E-405F83C60D01}" srcOrd="2" destOrd="0" parTransId="{E4E09A8B-D011-463D-B383-BDCEC7AB2199}" sibTransId="{8262ABDB-5C3A-4FC3-9949-14B78ACBC490}"/>
    <dgm:cxn modelId="{B5763CC2-44B7-49BA-BED5-E23A2F279159}" srcId="{5C7251A0-AE07-4A87-AAF6-15213CA9E8DB}" destId="{4597DE2B-44C8-416C-920E-7C0AE96A5C32}" srcOrd="1" destOrd="0" parTransId="{6914B3A5-04DE-4B36-8C69-2940E4E6B070}" sibTransId="{34F41451-1C8D-4AE0-B821-7D4C18309398}"/>
    <dgm:cxn modelId="{5C4697C2-E5E6-4423-A975-968249551BB7}" srcId="{ABB76D43-F4E8-4D6E-9FFD-8C621EC73C0A}" destId="{BAD4ED13-E090-4E08-A120-DC26D5F3A106}" srcOrd="1" destOrd="0" parTransId="{C24F668A-D328-4B62-B22C-E80D7667D78D}" sibTransId="{D87BA8C1-CCB2-4DC8-ACEE-8FDB53579DA1}"/>
    <dgm:cxn modelId="{DF05E3C2-81A1-4FF0-8304-9D9C49110F49}" type="presOf" srcId="{20BC47CF-E161-4D1D-8E37-9A1D4A47DDBC}" destId="{8D859040-B7CD-449E-96D7-10E97E63AA8F}" srcOrd="0" destOrd="0" presId="urn:microsoft.com/office/officeart/2005/8/layout/hList1"/>
    <dgm:cxn modelId="{CA57E0C7-812A-4B16-AEC3-D9BB9B4B6D31}" type="presOf" srcId="{4597DE2B-44C8-416C-920E-7C0AE96A5C32}" destId="{0C683002-75AC-4B14-BE7D-533876FB1F3A}" srcOrd="0" destOrd="1" presId="urn:microsoft.com/office/officeart/2005/8/layout/hList1"/>
    <dgm:cxn modelId="{D66ED1CB-7632-4D25-B4A3-019BB8EBF76C}" srcId="{B5B69227-718A-44DD-A9FE-3E9742424ED6}" destId="{5C7251A0-AE07-4A87-AAF6-15213CA9E8DB}" srcOrd="1" destOrd="0" parTransId="{A257CEDA-B8FA-47BC-ADA0-77071BEBDB6E}" sibTransId="{B7EE69C7-FF49-46EF-9650-0AE722E13EDB}"/>
    <dgm:cxn modelId="{E835AAD4-1DE7-498F-ACB7-24544725EEB2}" type="presOf" srcId="{ABB76D43-F4E8-4D6E-9FFD-8C621EC73C0A}" destId="{8D859040-B7CD-449E-96D7-10E97E63AA8F}" srcOrd="0" destOrd="1" presId="urn:microsoft.com/office/officeart/2005/8/layout/hList1"/>
    <dgm:cxn modelId="{A360B4D6-8893-4511-A05B-41B310B7AF8A}" srcId="{ABB76D43-F4E8-4D6E-9FFD-8C621EC73C0A}" destId="{3D7E7F3C-8E7D-4A9D-9465-6DA6C976B39F}" srcOrd="0" destOrd="0" parTransId="{AD6CB552-F900-4163-93D9-D8AEFBD37B26}" sibTransId="{36AF9798-8D56-4CCC-A860-34EDEE364584}"/>
    <dgm:cxn modelId="{32B8CCDD-B617-4B38-A227-705882F8AA7B}" type="presOf" srcId="{C7338819-38A0-4A23-A473-42751B641696}" destId="{CEF127CB-A34A-4135-A5E9-12C7AF7A4A80}" srcOrd="0" destOrd="0" presId="urn:microsoft.com/office/officeart/2005/8/layout/hList1"/>
    <dgm:cxn modelId="{61AE27E2-5158-415B-8780-B859228FB6B4}" type="presOf" srcId="{3C54A1CD-3AC7-4D24-8A4E-405F83C60D01}" destId="{8D859040-B7CD-449E-96D7-10E97E63AA8F}" srcOrd="0" destOrd="4" presId="urn:microsoft.com/office/officeart/2005/8/layout/hList1"/>
    <dgm:cxn modelId="{844AEEAA-5D4C-440C-A45B-77B5FFE2B8D1}" type="presParOf" srcId="{AA53C561-9486-4CC4-AC6E-48CD2050B571}" destId="{52F0D851-4877-4C2B-A0C0-F9953108401F}" srcOrd="0" destOrd="0" presId="urn:microsoft.com/office/officeart/2005/8/layout/hList1"/>
    <dgm:cxn modelId="{5CBB4D22-F8C6-44C3-BA0B-9A7571633A56}" type="presParOf" srcId="{52F0D851-4877-4C2B-A0C0-F9953108401F}" destId="{CEF127CB-A34A-4135-A5E9-12C7AF7A4A80}" srcOrd="0" destOrd="0" presId="urn:microsoft.com/office/officeart/2005/8/layout/hList1"/>
    <dgm:cxn modelId="{32541393-7E92-4361-B293-1600A9958DE2}" type="presParOf" srcId="{52F0D851-4877-4C2B-A0C0-F9953108401F}" destId="{8D859040-B7CD-449E-96D7-10E97E63AA8F}" srcOrd="1" destOrd="0" presId="urn:microsoft.com/office/officeart/2005/8/layout/hList1"/>
    <dgm:cxn modelId="{CF75094C-9B68-4F51-B3F5-8E2BFCB5B8BD}" type="presParOf" srcId="{AA53C561-9486-4CC4-AC6E-48CD2050B571}" destId="{51AFD145-9FA6-4352-845D-530D6C1AE927}" srcOrd="1" destOrd="0" presId="urn:microsoft.com/office/officeart/2005/8/layout/hList1"/>
    <dgm:cxn modelId="{0B5D9986-00F2-4E35-8AF7-7621C7375174}" type="presParOf" srcId="{AA53C561-9486-4CC4-AC6E-48CD2050B571}" destId="{57C61DA6-EA41-419B-BCC6-D864D2A0FF50}" srcOrd="2" destOrd="0" presId="urn:microsoft.com/office/officeart/2005/8/layout/hList1"/>
    <dgm:cxn modelId="{94351382-93D5-4412-8A0A-9479ECD2CC90}" type="presParOf" srcId="{57C61DA6-EA41-419B-BCC6-D864D2A0FF50}" destId="{394C06C2-4BCA-45E6-B0A2-9321F9DFAF68}" srcOrd="0" destOrd="0" presId="urn:microsoft.com/office/officeart/2005/8/layout/hList1"/>
    <dgm:cxn modelId="{687F601E-1350-49B1-9C3B-D5C706AA8CCC}" type="presParOf" srcId="{57C61DA6-EA41-419B-BCC6-D864D2A0FF50}" destId="{0C683002-75AC-4B14-BE7D-533876FB1F3A}"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4E9B7C2-DE9E-4059-AB23-6CC74FC785B8}" type="doc">
      <dgm:prSet loTypeId="urn:microsoft.com/office/officeart/2005/8/layout/default" loCatId="list" qsTypeId="urn:microsoft.com/office/officeart/2005/8/quickstyle/simple1" qsCatId="simple" csTypeId="urn:microsoft.com/office/officeart/2005/8/colors/accent0_3" csCatId="mainScheme" phldr="1"/>
      <dgm:spPr/>
      <dgm:t>
        <a:bodyPr/>
        <a:lstStyle/>
        <a:p>
          <a:endParaRPr lang="en-US"/>
        </a:p>
      </dgm:t>
    </dgm:pt>
    <dgm:pt modelId="{05BEF765-A737-4B7B-B9F5-019F0A752FE1}">
      <dgm:prSet custT="1"/>
      <dgm:spPr/>
      <dgm:t>
        <a:bodyPr/>
        <a:lstStyle/>
        <a:p>
          <a:r>
            <a:rPr lang="en-IN" sz="1800" dirty="0"/>
            <a:t>Back-tracing of hand movements.</a:t>
          </a:r>
          <a:endParaRPr lang="en-US" sz="1800" dirty="0"/>
        </a:p>
      </dgm:t>
    </dgm:pt>
    <dgm:pt modelId="{BA996D2A-60EE-4FB0-A528-A2A0C3A51A77}" type="parTrans" cxnId="{5AC47AE8-BA35-4C9A-A14B-8C89D8CBF08B}">
      <dgm:prSet/>
      <dgm:spPr/>
      <dgm:t>
        <a:bodyPr/>
        <a:lstStyle/>
        <a:p>
          <a:endParaRPr lang="en-US"/>
        </a:p>
      </dgm:t>
    </dgm:pt>
    <dgm:pt modelId="{DB04E86E-65E0-44AF-BCE2-A9A83BCA7206}" type="sibTrans" cxnId="{5AC47AE8-BA35-4C9A-A14B-8C89D8CBF08B}">
      <dgm:prSet/>
      <dgm:spPr/>
      <dgm:t>
        <a:bodyPr/>
        <a:lstStyle/>
        <a:p>
          <a:endParaRPr lang="en-US"/>
        </a:p>
      </dgm:t>
    </dgm:pt>
    <dgm:pt modelId="{EA96F745-35B4-4B65-800C-D40CD64344EF}">
      <dgm:prSet custT="1"/>
      <dgm:spPr/>
      <dgm:t>
        <a:bodyPr/>
        <a:lstStyle/>
        <a:p>
          <a:r>
            <a:rPr lang="en-IN" sz="1800" dirty="0"/>
            <a:t>Drawing in 3D space.</a:t>
          </a:r>
          <a:endParaRPr lang="en-US" sz="1800" dirty="0"/>
        </a:p>
      </dgm:t>
    </dgm:pt>
    <dgm:pt modelId="{4DAE6E5A-8A79-4CA7-8BB7-B564740AB073}" type="parTrans" cxnId="{77F0AF12-C465-4829-A1A4-9545D4935DEC}">
      <dgm:prSet/>
      <dgm:spPr/>
      <dgm:t>
        <a:bodyPr/>
        <a:lstStyle/>
        <a:p>
          <a:endParaRPr lang="en-US"/>
        </a:p>
      </dgm:t>
    </dgm:pt>
    <dgm:pt modelId="{4A2C7E48-0BC0-4B94-B826-6C1E42771052}" type="sibTrans" cxnId="{77F0AF12-C465-4829-A1A4-9545D4935DEC}">
      <dgm:prSet/>
      <dgm:spPr/>
      <dgm:t>
        <a:bodyPr/>
        <a:lstStyle/>
        <a:p>
          <a:endParaRPr lang="en-US"/>
        </a:p>
      </dgm:t>
    </dgm:pt>
    <dgm:pt modelId="{205C658E-5F7E-4F81-BE18-DA15416FE977}" type="pres">
      <dgm:prSet presAssocID="{B4E9B7C2-DE9E-4059-AB23-6CC74FC785B8}" presName="diagram" presStyleCnt="0">
        <dgm:presLayoutVars>
          <dgm:dir/>
          <dgm:resizeHandles val="exact"/>
        </dgm:presLayoutVars>
      </dgm:prSet>
      <dgm:spPr/>
    </dgm:pt>
    <dgm:pt modelId="{856AA301-1F39-4438-BBD1-74D0C39052B4}" type="pres">
      <dgm:prSet presAssocID="{05BEF765-A737-4B7B-B9F5-019F0A752FE1}" presName="node" presStyleLbl="node1" presStyleIdx="0" presStyleCnt="2" custScaleX="37524" custScaleY="27191">
        <dgm:presLayoutVars>
          <dgm:bulletEnabled val="1"/>
        </dgm:presLayoutVars>
      </dgm:prSet>
      <dgm:spPr/>
    </dgm:pt>
    <dgm:pt modelId="{842A16CD-B275-4B47-8937-EB8024BBAEE3}" type="pres">
      <dgm:prSet presAssocID="{DB04E86E-65E0-44AF-BCE2-A9A83BCA7206}" presName="sibTrans" presStyleCnt="0"/>
      <dgm:spPr/>
    </dgm:pt>
    <dgm:pt modelId="{B1F6A12A-95A7-40CE-8997-4FC35A8C8D54}" type="pres">
      <dgm:prSet presAssocID="{EA96F745-35B4-4B65-800C-D40CD64344EF}" presName="node" presStyleLbl="node1" presStyleIdx="1" presStyleCnt="2" custScaleX="37524" custScaleY="27191">
        <dgm:presLayoutVars>
          <dgm:bulletEnabled val="1"/>
        </dgm:presLayoutVars>
      </dgm:prSet>
      <dgm:spPr/>
    </dgm:pt>
  </dgm:ptLst>
  <dgm:cxnLst>
    <dgm:cxn modelId="{475CC30C-2EB2-4F5F-95B6-038756E0C6E6}" type="presOf" srcId="{EA96F745-35B4-4B65-800C-D40CD64344EF}" destId="{B1F6A12A-95A7-40CE-8997-4FC35A8C8D54}" srcOrd="0" destOrd="0" presId="urn:microsoft.com/office/officeart/2005/8/layout/default"/>
    <dgm:cxn modelId="{77F0AF12-C465-4829-A1A4-9545D4935DEC}" srcId="{B4E9B7C2-DE9E-4059-AB23-6CC74FC785B8}" destId="{EA96F745-35B4-4B65-800C-D40CD64344EF}" srcOrd="1" destOrd="0" parTransId="{4DAE6E5A-8A79-4CA7-8BB7-B564740AB073}" sibTransId="{4A2C7E48-0BC0-4B94-B826-6C1E42771052}"/>
    <dgm:cxn modelId="{24E1CB96-4279-4292-B304-99691BC58D13}" type="presOf" srcId="{05BEF765-A737-4B7B-B9F5-019F0A752FE1}" destId="{856AA301-1F39-4438-BBD1-74D0C39052B4}" srcOrd="0" destOrd="0" presId="urn:microsoft.com/office/officeart/2005/8/layout/default"/>
    <dgm:cxn modelId="{640036DE-A0EA-4BDC-9708-8E7B969DE423}" type="presOf" srcId="{B4E9B7C2-DE9E-4059-AB23-6CC74FC785B8}" destId="{205C658E-5F7E-4F81-BE18-DA15416FE977}" srcOrd="0" destOrd="0" presId="urn:microsoft.com/office/officeart/2005/8/layout/default"/>
    <dgm:cxn modelId="{5AC47AE8-BA35-4C9A-A14B-8C89D8CBF08B}" srcId="{B4E9B7C2-DE9E-4059-AB23-6CC74FC785B8}" destId="{05BEF765-A737-4B7B-B9F5-019F0A752FE1}" srcOrd="0" destOrd="0" parTransId="{BA996D2A-60EE-4FB0-A528-A2A0C3A51A77}" sibTransId="{DB04E86E-65E0-44AF-BCE2-A9A83BCA7206}"/>
    <dgm:cxn modelId="{730A3BA5-8647-4282-9325-3C1385B0E4DD}" type="presParOf" srcId="{205C658E-5F7E-4F81-BE18-DA15416FE977}" destId="{856AA301-1F39-4438-BBD1-74D0C39052B4}" srcOrd="0" destOrd="0" presId="urn:microsoft.com/office/officeart/2005/8/layout/default"/>
    <dgm:cxn modelId="{46525CBC-D937-4F84-801F-8301BC6D58D6}" type="presParOf" srcId="{205C658E-5F7E-4F81-BE18-DA15416FE977}" destId="{842A16CD-B275-4B47-8937-EB8024BBAEE3}" srcOrd="1" destOrd="0" presId="urn:microsoft.com/office/officeart/2005/8/layout/default"/>
    <dgm:cxn modelId="{70EE433A-D9D7-4F6F-9D54-B69BB6A1C615}" type="presParOf" srcId="{205C658E-5F7E-4F81-BE18-DA15416FE977}" destId="{B1F6A12A-95A7-40CE-8997-4FC35A8C8D54}" srcOrd="2"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4E9B7C2-DE9E-4059-AB23-6CC74FC785B8}" type="doc">
      <dgm:prSet loTypeId="urn:microsoft.com/office/officeart/2005/8/layout/default" loCatId="list" qsTypeId="urn:microsoft.com/office/officeart/2005/8/quickstyle/simple1" qsCatId="simple" csTypeId="urn:microsoft.com/office/officeart/2005/8/colors/accent0_3" csCatId="mainScheme" phldr="1"/>
      <dgm:spPr/>
      <dgm:t>
        <a:bodyPr/>
        <a:lstStyle/>
        <a:p>
          <a:endParaRPr lang="en-US"/>
        </a:p>
      </dgm:t>
    </dgm:pt>
    <dgm:pt modelId="{05BEF765-A737-4B7B-B9F5-019F0A752FE1}">
      <dgm:prSet custT="1"/>
      <dgm:spPr/>
      <dgm:t>
        <a:bodyPr/>
        <a:lstStyle/>
        <a:p>
          <a:r>
            <a:rPr lang="en-IN" sz="1800" dirty="0"/>
            <a:t>Eliminate back-tracing of hand movements to increase the accuracy of the drawings.</a:t>
          </a:r>
          <a:endParaRPr lang="en-US" sz="1800" dirty="0"/>
        </a:p>
      </dgm:t>
    </dgm:pt>
    <dgm:pt modelId="{BA996D2A-60EE-4FB0-A528-A2A0C3A51A77}" type="parTrans" cxnId="{5AC47AE8-BA35-4C9A-A14B-8C89D8CBF08B}">
      <dgm:prSet/>
      <dgm:spPr/>
      <dgm:t>
        <a:bodyPr/>
        <a:lstStyle/>
        <a:p>
          <a:endParaRPr lang="en-US"/>
        </a:p>
      </dgm:t>
    </dgm:pt>
    <dgm:pt modelId="{DB04E86E-65E0-44AF-BCE2-A9A83BCA7206}" type="sibTrans" cxnId="{5AC47AE8-BA35-4C9A-A14B-8C89D8CBF08B}">
      <dgm:prSet/>
      <dgm:spPr/>
      <dgm:t>
        <a:bodyPr/>
        <a:lstStyle/>
        <a:p>
          <a:endParaRPr lang="en-US"/>
        </a:p>
      </dgm:t>
    </dgm:pt>
    <dgm:pt modelId="{EA96F745-35B4-4B65-800C-D40CD64344EF}">
      <dgm:prSet custT="1"/>
      <dgm:spPr/>
      <dgm:t>
        <a:bodyPr/>
        <a:lstStyle/>
        <a:p>
          <a:r>
            <a:rPr lang="en-IN" sz="1800" dirty="0"/>
            <a:t>Integrating ML models to recognize text written using hand gestures.</a:t>
          </a:r>
          <a:endParaRPr lang="en-US" sz="1800" dirty="0"/>
        </a:p>
      </dgm:t>
    </dgm:pt>
    <dgm:pt modelId="{4DAE6E5A-8A79-4CA7-8BB7-B564740AB073}" type="parTrans" cxnId="{77F0AF12-C465-4829-A1A4-9545D4935DEC}">
      <dgm:prSet/>
      <dgm:spPr/>
      <dgm:t>
        <a:bodyPr/>
        <a:lstStyle/>
        <a:p>
          <a:endParaRPr lang="en-US"/>
        </a:p>
      </dgm:t>
    </dgm:pt>
    <dgm:pt modelId="{4A2C7E48-0BC0-4B94-B826-6C1E42771052}" type="sibTrans" cxnId="{77F0AF12-C465-4829-A1A4-9545D4935DEC}">
      <dgm:prSet/>
      <dgm:spPr/>
      <dgm:t>
        <a:bodyPr/>
        <a:lstStyle/>
        <a:p>
          <a:endParaRPr lang="en-US"/>
        </a:p>
      </dgm:t>
    </dgm:pt>
    <dgm:pt modelId="{205C658E-5F7E-4F81-BE18-DA15416FE977}" type="pres">
      <dgm:prSet presAssocID="{B4E9B7C2-DE9E-4059-AB23-6CC74FC785B8}" presName="diagram" presStyleCnt="0">
        <dgm:presLayoutVars>
          <dgm:dir/>
          <dgm:resizeHandles val="exact"/>
        </dgm:presLayoutVars>
      </dgm:prSet>
      <dgm:spPr/>
    </dgm:pt>
    <dgm:pt modelId="{856AA301-1F39-4438-BBD1-74D0C39052B4}" type="pres">
      <dgm:prSet presAssocID="{05BEF765-A737-4B7B-B9F5-019F0A752FE1}" presName="node" presStyleLbl="node1" presStyleIdx="0" presStyleCnt="2" custScaleX="41113" custScaleY="32629">
        <dgm:presLayoutVars>
          <dgm:bulletEnabled val="1"/>
        </dgm:presLayoutVars>
      </dgm:prSet>
      <dgm:spPr/>
    </dgm:pt>
    <dgm:pt modelId="{842A16CD-B275-4B47-8937-EB8024BBAEE3}" type="pres">
      <dgm:prSet presAssocID="{DB04E86E-65E0-44AF-BCE2-A9A83BCA7206}" presName="sibTrans" presStyleCnt="0"/>
      <dgm:spPr/>
    </dgm:pt>
    <dgm:pt modelId="{B1F6A12A-95A7-40CE-8997-4FC35A8C8D54}" type="pres">
      <dgm:prSet presAssocID="{EA96F745-35B4-4B65-800C-D40CD64344EF}" presName="node" presStyleLbl="node1" presStyleIdx="1" presStyleCnt="2" custScaleX="41113" custScaleY="32629">
        <dgm:presLayoutVars>
          <dgm:bulletEnabled val="1"/>
        </dgm:presLayoutVars>
      </dgm:prSet>
      <dgm:spPr/>
    </dgm:pt>
  </dgm:ptLst>
  <dgm:cxnLst>
    <dgm:cxn modelId="{475CC30C-2EB2-4F5F-95B6-038756E0C6E6}" type="presOf" srcId="{EA96F745-35B4-4B65-800C-D40CD64344EF}" destId="{B1F6A12A-95A7-40CE-8997-4FC35A8C8D54}" srcOrd="0" destOrd="0" presId="urn:microsoft.com/office/officeart/2005/8/layout/default"/>
    <dgm:cxn modelId="{77F0AF12-C465-4829-A1A4-9545D4935DEC}" srcId="{B4E9B7C2-DE9E-4059-AB23-6CC74FC785B8}" destId="{EA96F745-35B4-4B65-800C-D40CD64344EF}" srcOrd="1" destOrd="0" parTransId="{4DAE6E5A-8A79-4CA7-8BB7-B564740AB073}" sibTransId="{4A2C7E48-0BC0-4B94-B826-6C1E42771052}"/>
    <dgm:cxn modelId="{24E1CB96-4279-4292-B304-99691BC58D13}" type="presOf" srcId="{05BEF765-A737-4B7B-B9F5-019F0A752FE1}" destId="{856AA301-1F39-4438-BBD1-74D0C39052B4}" srcOrd="0" destOrd="0" presId="urn:microsoft.com/office/officeart/2005/8/layout/default"/>
    <dgm:cxn modelId="{640036DE-A0EA-4BDC-9708-8E7B969DE423}" type="presOf" srcId="{B4E9B7C2-DE9E-4059-AB23-6CC74FC785B8}" destId="{205C658E-5F7E-4F81-BE18-DA15416FE977}" srcOrd="0" destOrd="0" presId="urn:microsoft.com/office/officeart/2005/8/layout/default"/>
    <dgm:cxn modelId="{5AC47AE8-BA35-4C9A-A14B-8C89D8CBF08B}" srcId="{B4E9B7C2-DE9E-4059-AB23-6CC74FC785B8}" destId="{05BEF765-A737-4B7B-B9F5-019F0A752FE1}" srcOrd="0" destOrd="0" parTransId="{BA996D2A-60EE-4FB0-A528-A2A0C3A51A77}" sibTransId="{DB04E86E-65E0-44AF-BCE2-A9A83BCA7206}"/>
    <dgm:cxn modelId="{730A3BA5-8647-4282-9325-3C1385B0E4DD}" type="presParOf" srcId="{205C658E-5F7E-4F81-BE18-DA15416FE977}" destId="{856AA301-1F39-4438-BBD1-74D0C39052B4}" srcOrd="0" destOrd="0" presId="urn:microsoft.com/office/officeart/2005/8/layout/default"/>
    <dgm:cxn modelId="{46525CBC-D937-4F84-801F-8301BC6D58D6}" type="presParOf" srcId="{205C658E-5F7E-4F81-BE18-DA15416FE977}" destId="{842A16CD-B275-4B47-8937-EB8024BBAEE3}" srcOrd="1" destOrd="0" presId="urn:microsoft.com/office/officeart/2005/8/layout/default"/>
    <dgm:cxn modelId="{70EE433A-D9D7-4F6F-9D54-B69BB6A1C615}" type="presParOf" srcId="{205C658E-5F7E-4F81-BE18-DA15416FE977}" destId="{B1F6A12A-95A7-40CE-8997-4FC35A8C8D54}" srcOrd="2"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80F9DF4-D213-4657-A455-DF3E32157697}"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7EE57330-B570-4AC1-B03B-EDFAFCAD5E93}">
      <dgm:prSet/>
      <dgm:spPr/>
      <dgm:t>
        <a:bodyPr/>
        <a:lstStyle/>
        <a:p>
          <a:pPr>
            <a:lnSpc>
              <a:spcPct val="100000"/>
            </a:lnSpc>
          </a:pPr>
          <a:r>
            <a:rPr lang="en-IN" dirty="0"/>
            <a:t>Successfully implemented Air Canvas, enabling users to draw on a digital canvas using hand gestures.</a:t>
          </a:r>
          <a:endParaRPr lang="en-US" dirty="0"/>
        </a:p>
      </dgm:t>
    </dgm:pt>
    <dgm:pt modelId="{D22FCB20-8B23-444D-8039-FE854427EDDA}" type="parTrans" cxnId="{46B0912E-4767-4606-BBEE-907838B57272}">
      <dgm:prSet/>
      <dgm:spPr/>
      <dgm:t>
        <a:bodyPr/>
        <a:lstStyle/>
        <a:p>
          <a:endParaRPr lang="en-US"/>
        </a:p>
      </dgm:t>
    </dgm:pt>
    <dgm:pt modelId="{ADBF8BFE-203A-42E1-9A42-C65046BE9B06}" type="sibTrans" cxnId="{46B0912E-4767-4606-BBEE-907838B57272}">
      <dgm:prSet/>
      <dgm:spPr/>
      <dgm:t>
        <a:bodyPr/>
        <a:lstStyle/>
        <a:p>
          <a:endParaRPr lang="en-US"/>
        </a:p>
      </dgm:t>
    </dgm:pt>
    <dgm:pt modelId="{05A591F1-D582-4C20-9BD0-8591F710E4DF}">
      <dgm:prSet/>
      <dgm:spPr/>
      <dgm:t>
        <a:bodyPr/>
        <a:lstStyle/>
        <a:p>
          <a:pPr>
            <a:lnSpc>
              <a:spcPct val="100000"/>
            </a:lnSpc>
          </a:pPr>
          <a:r>
            <a:rPr lang="en-IN" dirty="0"/>
            <a:t>By developing a computer vision project, python library OpenCV and functions used in the library were familiarized. </a:t>
          </a:r>
          <a:endParaRPr lang="en-US" dirty="0"/>
        </a:p>
      </dgm:t>
    </dgm:pt>
    <dgm:pt modelId="{9988D803-C940-4A59-AE82-E11AA2C98543}" type="parTrans" cxnId="{ECD4C9E5-7B21-454B-88DE-1847BA27DC6D}">
      <dgm:prSet/>
      <dgm:spPr/>
      <dgm:t>
        <a:bodyPr/>
        <a:lstStyle/>
        <a:p>
          <a:endParaRPr lang="en-US"/>
        </a:p>
      </dgm:t>
    </dgm:pt>
    <dgm:pt modelId="{E0465F26-1520-4E0C-A5E4-869478837D89}" type="sibTrans" cxnId="{ECD4C9E5-7B21-454B-88DE-1847BA27DC6D}">
      <dgm:prSet/>
      <dgm:spPr/>
      <dgm:t>
        <a:bodyPr/>
        <a:lstStyle/>
        <a:p>
          <a:endParaRPr lang="en-US"/>
        </a:p>
      </dgm:t>
    </dgm:pt>
    <dgm:pt modelId="{CF19F10E-85DE-46B8-BD58-D1765A403A2D}">
      <dgm:prSet/>
      <dgm:spPr/>
      <dgm:t>
        <a:bodyPr/>
        <a:lstStyle/>
        <a:p>
          <a:pPr>
            <a:lnSpc>
              <a:spcPct val="100000"/>
            </a:lnSpc>
          </a:pPr>
          <a:r>
            <a:rPr lang="en-IN" dirty="0"/>
            <a:t>Implementing the Air Canvas project increased our knowledge base in computer vision applications.</a:t>
          </a:r>
          <a:endParaRPr lang="en-US" dirty="0"/>
        </a:p>
      </dgm:t>
    </dgm:pt>
    <dgm:pt modelId="{157F6A5B-8AC7-4EB8-AE6E-BEEC0023741F}" type="parTrans" cxnId="{6FF44769-6357-4C92-84C7-DEBF9E7C997E}">
      <dgm:prSet/>
      <dgm:spPr/>
      <dgm:t>
        <a:bodyPr/>
        <a:lstStyle/>
        <a:p>
          <a:endParaRPr lang="en-US"/>
        </a:p>
      </dgm:t>
    </dgm:pt>
    <dgm:pt modelId="{00C5EE13-1662-401C-8A2E-5CA7F99E919E}" type="sibTrans" cxnId="{6FF44769-6357-4C92-84C7-DEBF9E7C997E}">
      <dgm:prSet/>
      <dgm:spPr/>
      <dgm:t>
        <a:bodyPr/>
        <a:lstStyle/>
        <a:p>
          <a:endParaRPr lang="en-US"/>
        </a:p>
      </dgm:t>
    </dgm:pt>
    <dgm:pt modelId="{09CD877C-9B9B-4B1D-8830-1AB56EAB008E}" type="pres">
      <dgm:prSet presAssocID="{880F9DF4-D213-4657-A455-DF3E32157697}" presName="root" presStyleCnt="0">
        <dgm:presLayoutVars>
          <dgm:dir/>
          <dgm:resizeHandles val="exact"/>
        </dgm:presLayoutVars>
      </dgm:prSet>
      <dgm:spPr/>
    </dgm:pt>
    <dgm:pt modelId="{EF5323A4-7D66-4193-B176-7DDC102CC486}" type="pres">
      <dgm:prSet presAssocID="{7EE57330-B570-4AC1-B03B-EDFAFCAD5E93}" presName="compNode" presStyleCnt="0"/>
      <dgm:spPr/>
    </dgm:pt>
    <dgm:pt modelId="{27E5594A-F697-494F-BC2E-1935BE6417F7}" type="pres">
      <dgm:prSet presAssocID="{7EE57330-B570-4AC1-B03B-EDFAFCAD5E93}" presName="bgRect" presStyleLbl="bgShp" presStyleIdx="0" presStyleCnt="3"/>
      <dgm:spPr/>
    </dgm:pt>
    <dgm:pt modelId="{28EAD883-CB9C-43F2-BDEE-AF020DA8B7D6}" type="pres">
      <dgm:prSet presAssocID="{7EE57330-B570-4AC1-B03B-EDFAFCAD5E93}"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Easel"/>
        </a:ext>
      </dgm:extLst>
    </dgm:pt>
    <dgm:pt modelId="{FD4BECB2-8EF3-4D46-8E81-75E52CE1C82A}" type="pres">
      <dgm:prSet presAssocID="{7EE57330-B570-4AC1-B03B-EDFAFCAD5E93}" presName="spaceRect" presStyleCnt="0"/>
      <dgm:spPr/>
    </dgm:pt>
    <dgm:pt modelId="{071C88E6-B428-4CAD-A150-E708F7C42511}" type="pres">
      <dgm:prSet presAssocID="{7EE57330-B570-4AC1-B03B-EDFAFCAD5E93}" presName="parTx" presStyleLbl="revTx" presStyleIdx="0" presStyleCnt="3">
        <dgm:presLayoutVars>
          <dgm:chMax val="0"/>
          <dgm:chPref val="0"/>
        </dgm:presLayoutVars>
      </dgm:prSet>
      <dgm:spPr/>
    </dgm:pt>
    <dgm:pt modelId="{05F230AB-4A9B-48CE-AA7E-3E2638FE7915}" type="pres">
      <dgm:prSet presAssocID="{ADBF8BFE-203A-42E1-9A42-C65046BE9B06}" presName="sibTrans" presStyleCnt="0"/>
      <dgm:spPr/>
    </dgm:pt>
    <dgm:pt modelId="{E9641BA8-114D-4C81-A11D-81F3AB59537D}" type="pres">
      <dgm:prSet presAssocID="{05A591F1-D582-4C20-9BD0-8591F710E4DF}" presName="compNode" presStyleCnt="0"/>
      <dgm:spPr/>
    </dgm:pt>
    <dgm:pt modelId="{3034D65A-4168-4CB3-BA6A-F135810FBBA8}" type="pres">
      <dgm:prSet presAssocID="{05A591F1-D582-4C20-9BD0-8591F710E4DF}" presName="bgRect" presStyleLbl="bgShp" presStyleIdx="1" presStyleCnt="3"/>
      <dgm:spPr/>
    </dgm:pt>
    <dgm:pt modelId="{27B83020-D7C3-4A2F-BF55-F57F3E50B748}" type="pres">
      <dgm:prSet presAssocID="{05A591F1-D582-4C20-9BD0-8591F710E4DF}"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rogrammer"/>
        </a:ext>
      </dgm:extLst>
    </dgm:pt>
    <dgm:pt modelId="{03D12BCF-4969-4D7C-8D64-ABFE275BBC07}" type="pres">
      <dgm:prSet presAssocID="{05A591F1-D582-4C20-9BD0-8591F710E4DF}" presName="spaceRect" presStyleCnt="0"/>
      <dgm:spPr/>
    </dgm:pt>
    <dgm:pt modelId="{917D6A70-0CB7-447B-B30C-A3F3843F33E6}" type="pres">
      <dgm:prSet presAssocID="{05A591F1-D582-4C20-9BD0-8591F710E4DF}" presName="parTx" presStyleLbl="revTx" presStyleIdx="1" presStyleCnt="3">
        <dgm:presLayoutVars>
          <dgm:chMax val="0"/>
          <dgm:chPref val="0"/>
        </dgm:presLayoutVars>
      </dgm:prSet>
      <dgm:spPr/>
    </dgm:pt>
    <dgm:pt modelId="{C8CDCF96-0737-4D14-9CD6-5357E48DBFC8}" type="pres">
      <dgm:prSet presAssocID="{E0465F26-1520-4E0C-A5E4-869478837D89}" presName="sibTrans" presStyleCnt="0"/>
      <dgm:spPr/>
    </dgm:pt>
    <dgm:pt modelId="{39E4B72C-DBC2-4814-9503-E479A717301D}" type="pres">
      <dgm:prSet presAssocID="{CF19F10E-85DE-46B8-BD58-D1765A403A2D}" presName="compNode" presStyleCnt="0"/>
      <dgm:spPr/>
    </dgm:pt>
    <dgm:pt modelId="{72CBD08F-0CF1-4A74-A07E-77D990B921AF}" type="pres">
      <dgm:prSet presAssocID="{CF19F10E-85DE-46B8-BD58-D1765A403A2D}" presName="bgRect" presStyleLbl="bgShp" presStyleIdx="2" presStyleCnt="3"/>
      <dgm:spPr/>
    </dgm:pt>
    <dgm:pt modelId="{42764FD8-8638-4A32-ADDE-A356455942A2}" type="pres">
      <dgm:prSet presAssocID="{CF19F10E-85DE-46B8-BD58-D1765A403A2D}"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elicopter"/>
        </a:ext>
      </dgm:extLst>
    </dgm:pt>
    <dgm:pt modelId="{4FCE1412-FC32-4BCA-830F-2FD74EB896CF}" type="pres">
      <dgm:prSet presAssocID="{CF19F10E-85DE-46B8-BD58-D1765A403A2D}" presName="spaceRect" presStyleCnt="0"/>
      <dgm:spPr/>
    </dgm:pt>
    <dgm:pt modelId="{2436E8A1-48A6-49BA-97AB-92038171DA02}" type="pres">
      <dgm:prSet presAssocID="{CF19F10E-85DE-46B8-BD58-D1765A403A2D}" presName="parTx" presStyleLbl="revTx" presStyleIdx="2" presStyleCnt="3">
        <dgm:presLayoutVars>
          <dgm:chMax val="0"/>
          <dgm:chPref val="0"/>
        </dgm:presLayoutVars>
      </dgm:prSet>
      <dgm:spPr/>
    </dgm:pt>
  </dgm:ptLst>
  <dgm:cxnLst>
    <dgm:cxn modelId="{DF38F626-DB46-47ED-9F74-2C2173C9630B}" type="presOf" srcId="{05A591F1-D582-4C20-9BD0-8591F710E4DF}" destId="{917D6A70-0CB7-447B-B30C-A3F3843F33E6}" srcOrd="0" destOrd="0" presId="urn:microsoft.com/office/officeart/2018/2/layout/IconVerticalSolidList"/>
    <dgm:cxn modelId="{46B0912E-4767-4606-BBEE-907838B57272}" srcId="{880F9DF4-D213-4657-A455-DF3E32157697}" destId="{7EE57330-B570-4AC1-B03B-EDFAFCAD5E93}" srcOrd="0" destOrd="0" parTransId="{D22FCB20-8B23-444D-8039-FE854427EDDA}" sibTransId="{ADBF8BFE-203A-42E1-9A42-C65046BE9B06}"/>
    <dgm:cxn modelId="{6FF44769-6357-4C92-84C7-DEBF9E7C997E}" srcId="{880F9DF4-D213-4657-A455-DF3E32157697}" destId="{CF19F10E-85DE-46B8-BD58-D1765A403A2D}" srcOrd="2" destOrd="0" parTransId="{157F6A5B-8AC7-4EB8-AE6E-BEEC0023741F}" sibTransId="{00C5EE13-1662-401C-8A2E-5CA7F99E919E}"/>
    <dgm:cxn modelId="{AE66AA5A-A1E9-46B8-83F3-1F71C90FAAC0}" type="presOf" srcId="{880F9DF4-D213-4657-A455-DF3E32157697}" destId="{09CD877C-9B9B-4B1D-8830-1AB56EAB008E}" srcOrd="0" destOrd="0" presId="urn:microsoft.com/office/officeart/2018/2/layout/IconVerticalSolidList"/>
    <dgm:cxn modelId="{2C5853D2-E5CF-4EE1-8007-760A6FCB88A9}" type="presOf" srcId="{CF19F10E-85DE-46B8-BD58-D1765A403A2D}" destId="{2436E8A1-48A6-49BA-97AB-92038171DA02}" srcOrd="0" destOrd="0" presId="urn:microsoft.com/office/officeart/2018/2/layout/IconVerticalSolidList"/>
    <dgm:cxn modelId="{49B01ED4-B6AF-4DD0-9313-F5926A34C86D}" type="presOf" srcId="{7EE57330-B570-4AC1-B03B-EDFAFCAD5E93}" destId="{071C88E6-B428-4CAD-A150-E708F7C42511}" srcOrd="0" destOrd="0" presId="urn:microsoft.com/office/officeart/2018/2/layout/IconVerticalSolidList"/>
    <dgm:cxn modelId="{ECD4C9E5-7B21-454B-88DE-1847BA27DC6D}" srcId="{880F9DF4-D213-4657-A455-DF3E32157697}" destId="{05A591F1-D582-4C20-9BD0-8591F710E4DF}" srcOrd="1" destOrd="0" parTransId="{9988D803-C940-4A59-AE82-E11AA2C98543}" sibTransId="{E0465F26-1520-4E0C-A5E4-869478837D89}"/>
    <dgm:cxn modelId="{CD7EE854-B55A-4DF9-9DF6-9AEE14CB5A2A}" type="presParOf" srcId="{09CD877C-9B9B-4B1D-8830-1AB56EAB008E}" destId="{EF5323A4-7D66-4193-B176-7DDC102CC486}" srcOrd="0" destOrd="0" presId="urn:microsoft.com/office/officeart/2018/2/layout/IconVerticalSolidList"/>
    <dgm:cxn modelId="{EF978920-E330-4512-96EB-1C5EAD020F93}" type="presParOf" srcId="{EF5323A4-7D66-4193-B176-7DDC102CC486}" destId="{27E5594A-F697-494F-BC2E-1935BE6417F7}" srcOrd="0" destOrd="0" presId="urn:microsoft.com/office/officeart/2018/2/layout/IconVerticalSolidList"/>
    <dgm:cxn modelId="{CAFDA523-B096-4169-AD26-2EF9823CDBC5}" type="presParOf" srcId="{EF5323A4-7D66-4193-B176-7DDC102CC486}" destId="{28EAD883-CB9C-43F2-BDEE-AF020DA8B7D6}" srcOrd="1" destOrd="0" presId="urn:microsoft.com/office/officeart/2018/2/layout/IconVerticalSolidList"/>
    <dgm:cxn modelId="{7730A176-F9B5-405D-B161-C538AD414577}" type="presParOf" srcId="{EF5323A4-7D66-4193-B176-7DDC102CC486}" destId="{FD4BECB2-8EF3-4D46-8E81-75E52CE1C82A}" srcOrd="2" destOrd="0" presId="urn:microsoft.com/office/officeart/2018/2/layout/IconVerticalSolidList"/>
    <dgm:cxn modelId="{69B3356E-62C4-4142-A033-4F9007D92543}" type="presParOf" srcId="{EF5323A4-7D66-4193-B176-7DDC102CC486}" destId="{071C88E6-B428-4CAD-A150-E708F7C42511}" srcOrd="3" destOrd="0" presId="urn:microsoft.com/office/officeart/2018/2/layout/IconVerticalSolidList"/>
    <dgm:cxn modelId="{E2E0F9DC-1FEB-4F9A-B256-8AA4758DAEC5}" type="presParOf" srcId="{09CD877C-9B9B-4B1D-8830-1AB56EAB008E}" destId="{05F230AB-4A9B-48CE-AA7E-3E2638FE7915}" srcOrd="1" destOrd="0" presId="urn:microsoft.com/office/officeart/2018/2/layout/IconVerticalSolidList"/>
    <dgm:cxn modelId="{90BA4E3B-89CD-4797-8178-6947D052D097}" type="presParOf" srcId="{09CD877C-9B9B-4B1D-8830-1AB56EAB008E}" destId="{E9641BA8-114D-4C81-A11D-81F3AB59537D}" srcOrd="2" destOrd="0" presId="urn:microsoft.com/office/officeart/2018/2/layout/IconVerticalSolidList"/>
    <dgm:cxn modelId="{4B8E81D4-FA88-4A7F-884A-DBC6DE5073FA}" type="presParOf" srcId="{E9641BA8-114D-4C81-A11D-81F3AB59537D}" destId="{3034D65A-4168-4CB3-BA6A-F135810FBBA8}" srcOrd="0" destOrd="0" presId="urn:microsoft.com/office/officeart/2018/2/layout/IconVerticalSolidList"/>
    <dgm:cxn modelId="{C99FB632-0A43-4EDD-9B51-B270CE1B6D00}" type="presParOf" srcId="{E9641BA8-114D-4C81-A11D-81F3AB59537D}" destId="{27B83020-D7C3-4A2F-BF55-F57F3E50B748}" srcOrd="1" destOrd="0" presId="urn:microsoft.com/office/officeart/2018/2/layout/IconVerticalSolidList"/>
    <dgm:cxn modelId="{A475915B-D491-42A7-AAA3-7F10430C8831}" type="presParOf" srcId="{E9641BA8-114D-4C81-A11D-81F3AB59537D}" destId="{03D12BCF-4969-4D7C-8D64-ABFE275BBC07}" srcOrd="2" destOrd="0" presId="urn:microsoft.com/office/officeart/2018/2/layout/IconVerticalSolidList"/>
    <dgm:cxn modelId="{D772FCF1-D201-4805-8453-5EF9AD24D487}" type="presParOf" srcId="{E9641BA8-114D-4C81-A11D-81F3AB59537D}" destId="{917D6A70-0CB7-447B-B30C-A3F3843F33E6}" srcOrd="3" destOrd="0" presId="urn:microsoft.com/office/officeart/2018/2/layout/IconVerticalSolidList"/>
    <dgm:cxn modelId="{0084C9A2-978B-45E0-8A21-87D2B4822B6A}" type="presParOf" srcId="{09CD877C-9B9B-4B1D-8830-1AB56EAB008E}" destId="{C8CDCF96-0737-4D14-9CD6-5357E48DBFC8}" srcOrd="3" destOrd="0" presId="urn:microsoft.com/office/officeart/2018/2/layout/IconVerticalSolidList"/>
    <dgm:cxn modelId="{DCA77F5D-79E7-4BD0-B1E1-63115446302A}" type="presParOf" srcId="{09CD877C-9B9B-4B1D-8830-1AB56EAB008E}" destId="{39E4B72C-DBC2-4814-9503-E479A717301D}" srcOrd="4" destOrd="0" presId="urn:microsoft.com/office/officeart/2018/2/layout/IconVerticalSolidList"/>
    <dgm:cxn modelId="{62F2BA99-FB28-4552-BC3F-8E1E44AC11B1}" type="presParOf" srcId="{39E4B72C-DBC2-4814-9503-E479A717301D}" destId="{72CBD08F-0CF1-4A74-A07E-77D990B921AF}" srcOrd="0" destOrd="0" presId="urn:microsoft.com/office/officeart/2018/2/layout/IconVerticalSolidList"/>
    <dgm:cxn modelId="{12E1DC60-01BB-4BF5-803B-3ED704017D82}" type="presParOf" srcId="{39E4B72C-DBC2-4814-9503-E479A717301D}" destId="{42764FD8-8638-4A32-ADDE-A356455942A2}" srcOrd="1" destOrd="0" presId="urn:microsoft.com/office/officeart/2018/2/layout/IconVerticalSolidList"/>
    <dgm:cxn modelId="{38B4DF91-7198-4536-A222-5244A15F7618}" type="presParOf" srcId="{39E4B72C-DBC2-4814-9503-E479A717301D}" destId="{4FCE1412-FC32-4BCA-830F-2FD74EB896CF}" srcOrd="2" destOrd="0" presId="urn:microsoft.com/office/officeart/2018/2/layout/IconVerticalSolidList"/>
    <dgm:cxn modelId="{DFBCC33A-F220-48DA-B844-27D577B2CA80}" type="presParOf" srcId="{39E4B72C-DBC2-4814-9503-E479A717301D}" destId="{2436E8A1-48A6-49BA-97AB-92038171DA02}"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D7D92E-93BB-4AD1-8682-C80F88534F51}">
      <dsp:nvSpPr>
        <dsp:cNvPr id="0" name=""/>
        <dsp:cNvSpPr/>
      </dsp:nvSpPr>
      <dsp:spPr>
        <a:xfrm rot="5400000">
          <a:off x="7234496" y="-3204577"/>
          <a:ext cx="535926" cy="7061138"/>
        </a:xfrm>
        <a:prstGeom prst="round2Same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150" tIns="28575" rIns="57150" bIns="28575" numCol="1" spcCol="1270" anchor="ctr" anchorCtr="0">
          <a:noAutofit/>
        </a:bodyPr>
        <a:lstStyle/>
        <a:p>
          <a:pPr marL="114300" lvl="1" indent="-114300" algn="l" defTabSz="666750">
            <a:lnSpc>
              <a:spcPct val="90000"/>
            </a:lnSpc>
            <a:spcBef>
              <a:spcPct val="0"/>
            </a:spcBef>
            <a:spcAft>
              <a:spcPct val="15000"/>
            </a:spcAft>
            <a:buNone/>
          </a:pPr>
          <a:r>
            <a:rPr lang="en-US" sz="1500" kern="1200" dirty="0"/>
            <a:t>  Creation of canvas and ink buttons in the web cam layout.</a:t>
          </a:r>
        </a:p>
      </dsp:txBody>
      <dsp:txXfrm rot="-5400000">
        <a:off x="3971890" y="84191"/>
        <a:ext cx="7034976" cy="483602"/>
      </dsp:txXfrm>
    </dsp:sp>
    <dsp:sp modelId="{822DC588-7DDA-4A67-B3C4-A6F8669C45A2}">
      <dsp:nvSpPr>
        <dsp:cNvPr id="0" name=""/>
        <dsp:cNvSpPr/>
      </dsp:nvSpPr>
      <dsp:spPr>
        <a:xfrm>
          <a:off x="0" y="1150"/>
          <a:ext cx="3971890" cy="669908"/>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defRPr b="1"/>
          </a:pPr>
          <a:r>
            <a:rPr lang="en-US" sz="2400" b="0" kern="1200" dirty="0"/>
            <a:t>Canvas Creation</a:t>
          </a:r>
        </a:p>
      </dsp:txBody>
      <dsp:txXfrm>
        <a:off x="32702" y="33852"/>
        <a:ext cx="3906486" cy="604504"/>
      </dsp:txXfrm>
    </dsp:sp>
    <dsp:sp modelId="{1DE4A228-84F9-4837-8380-EA1A2BF9A38A}">
      <dsp:nvSpPr>
        <dsp:cNvPr id="0" name=""/>
        <dsp:cNvSpPr/>
      </dsp:nvSpPr>
      <dsp:spPr>
        <a:xfrm rot="5400000">
          <a:off x="7234496" y="-2491060"/>
          <a:ext cx="535926" cy="7061138"/>
        </a:xfrm>
        <a:prstGeom prst="round2SameRect">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200" tIns="38100" rIns="76200" bIns="38100" numCol="1" spcCol="1270" anchor="ctr" anchorCtr="0">
          <a:noAutofit/>
        </a:bodyPr>
        <a:lstStyle/>
        <a:p>
          <a:pPr marL="114300" lvl="1" indent="-114300" algn="l" defTabSz="666750">
            <a:lnSpc>
              <a:spcPct val="90000"/>
            </a:lnSpc>
            <a:spcBef>
              <a:spcPct val="0"/>
            </a:spcBef>
            <a:spcAft>
              <a:spcPct val="15000"/>
            </a:spcAft>
            <a:buNone/>
          </a:pPr>
          <a:r>
            <a:rPr lang="en-GB" sz="1500" kern="1200" dirty="0">
              <a:solidFill>
                <a:prstClr val="black">
                  <a:hueOff val="0"/>
                  <a:satOff val="0"/>
                  <a:lumOff val="0"/>
                  <a:alphaOff val="0"/>
                </a:prstClr>
              </a:solidFill>
              <a:latin typeface="Avenir Next LT Pro"/>
              <a:ea typeface="+mn-ea"/>
              <a:cs typeface="+mn-cs"/>
            </a:rPr>
            <a:t>  </a:t>
          </a:r>
          <a:r>
            <a:rPr lang="en-GB" sz="1500" kern="1200" dirty="0"/>
            <a:t>Adjust the trackbar values to locate the </a:t>
          </a:r>
          <a:r>
            <a:rPr lang="en-GB" sz="1500" kern="1200" dirty="0" err="1"/>
            <a:t>colored</a:t>
          </a:r>
          <a:r>
            <a:rPr lang="en-GB" sz="1500" kern="1200" dirty="0"/>
            <a:t> marker's mask</a:t>
          </a:r>
          <a:r>
            <a:rPr lang="en-US" sz="1500" kern="1200" dirty="0">
              <a:solidFill>
                <a:prstClr val="black">
                  <a:hueOff val="0"/>
                  <a:satOff val="0"/>
                  <a:lumOff val="0"/>
                  <a:alphaOff val="0"/>
                </a:prstClr>
              </a:solidFill>
              <a:latin typeface="Avenir Next LT Pro"/>
              <a:ea typeface="+mn-ea"/>
              <a:cs typeface="+mn-cs"/>
            </a:rPr>
            <a:t>. </a:t>
          </a:r>
        </a:p>
      </dsp:txBody>
      <dsp:txXfrm rot="-5400000">
        <a:off x="3971890" y="797708"/>
        <a:ext cx="7034976" cy="483602"/>
      </dsp:txXfrm>
    </dsp:sp>
    <dsp:sp modelId="{21C94B77-D2E2-4F22-806D-7610F923F529}">
      <dsp:nvSpPr>
        <dsp:cNvPr id="0" name=""/>
        <dsp:cNvSpPr/>
      </dsp:nvSpPr>
      <dsp:spPr>
        <a:xfrm>
          <a:off x="0" y="704554"/>
          <a:ext cx="3971890" cy="669908"/>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defRPr b="1"/>
          </a:pPr>
          <a:r>
            <a:rPr lang="en-US" sz="2400" b="0" kern="1200" dirty="0"/>
            <a:t>Track Bar Setup</a:t>
          </a:r>
        </a:p>
      </dsp:txBody>
      <dsp:txXfrm>
        <a:off x="32702" y="737256"/>
        <a:ext cx="3906486" cy="604504"/>
      </dsp:txXfrm>
    </dsp:sp>
    <dsp:sp modelId="{FA7FC13B-8552-40DA-AAD4-3D7E1D63B234}">
      <dsp:nvSpPr>
        <dsp:cNvPr id="0" name=""/>
        <dsp:cNvSpPr/>
      </dsp:nvSpPr>
      <dsp:spPr>
        <a:xfrm rot="5400000">
          <a:off x="7234496" y="-1787656"/>
          <a:ext cx="535926" cy="7061138"/>
        </a:xfrm>
        <a:prstGeom prst="round2SameRect">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150" tIns="28575" rIns="57150" bIns="28575" numCol="1" spcCol="1270" anchor="ctr" anchorCtr="0">
          <a:noAutofit/>
        </a:bodyPr>
        <a:lstStyle/>
        <a:p>
          <a:pPr marL="114300" lvl="1" indent="-114300" algn="l" defTabSz="666750">
            <a:lnSpc>
              <a:spcPct val="90000"/>
            </a:lnSpc>
            <a:spcBef>
              <a:spcPct val="0"/>
            </a:spcBef>
            <a:spcAft>
              <a:spcPct val="15000"/>
            </a:spcAft>
            <a:buNone/>
          </a:pPr>
          <a:r>
            <a:rPr lang="en-GB" sz="1500" kern="1200" dirty="0"/>
            <a:t>   Begin by reading the frames and converting them to HSV </a:t>
          </a:r>
          <a:r>
            <a:rPr lang="en-GB" sz="1500" kern="1200" dirty="0" err="1"/>
            <a:t>color</a:t>
          </a:r>
          <a:r>
            <a:rPr lang="en-GB" sz="1500" kern="1200" dirty="0"/>
            <a:t> space</a:t>
          </a:r>
          <a:endParaRPr lang="en-US" sz="1500" kern="1200" dirty="0"/>
        </a:p>
      </dsp:txBody>
      <dsp:txXfrm rot="-5400000">
        <a:off x="3971890" y="1501112"/>
        <a:ext cx="7034976" cy="483602"/>
      </dsp:txXfrm>
    </dsp:sp>
    <dsp:sp modelId="{C9B894BC-4CA6-4DD9-AC15-1C01795A9B72}">
      <dsp:nvSpPr>
        <dsp:cNvPr id="0" name=""/>
        <dsp:cNvSpPr/>
      </dsp:nvSpPr>
      <dsp:spPr>
        <a:xfrm>
          <a:off x="0" y="1407958"/>
          <a:ext cx="3971890" cy="669908"/>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defRPr b="1"/>
          </a:pPr>
          <a:r>
            <a:rPr lang="en-US" sz="2400" b="0" kern="1200" dirty="0"/>
            <a:t>Color Detection</a:t>
          </a:r>
        </a:p>
      </dsp:txBody>
      <dsp:txXfrm>
        <a:off x="32702" y="1440660"/>
        <a:ext cx="3906486" cy="604504"/>
      </dsp:txXfrm>
    </dsp:sp>
    <dsp:sp modelId="{56A55BB1-9025-4683-8164-4634FC0FD7AC}">
      <dsp:nvSpPr>
        <dsp:cNvPr id="0" name=""/>
        <dsp:cNvSpPr/>
      </dsp:nvSpPr>
      <dsp:spPr>
        <a:xfrm rot="5400000">
          <a:off x="7234496" y="-1084252"/>
          <a:ext cx="535926" cy="7061138"/>
        </a:xfrm>
        <a:prstGeom prst="round2SameRect">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150" tIns="28575" rIns="57150" bIns="28575" numCol="1" spcCol="1270" anchor="ctr" anchorCtr="0">
          <a:noAutofit/>
        </a:bodyPr>
        <a:lstStyle/>
        <a:p>
          <a:pPr marL="114300" lvl="1" indent="-114300" algn="l" defTabSz="666750">
            <a:lnSpc>
              <a:spcPct val="90000"/>
            </a:lnSpc>
            <a:spcBef>
              <a:spcPct val="0"/>
            </a:spcBef>
            <a:spcAft>
              <a:spcPct val="15000"/>
            </a:spcAft>
            <a:buNone/>
          </a:pPr>
          <a:r>
            <a:rPr lang="en-GB" sz="1500" kern="1200" dirty="0"/>
            <a:t>   Using morphological techniques: Dilation and erosive erosion</a:t>
          </a:r>
          <a:endParaRPr lang="en-US" sz="1500" kern="1200" dirty="0"/>
        </a:p>
      </dsp:txBody>
      <dsp:txXfrm rot="-5400000">
        <a:off x="3971890" y="2204516"/>
        <a:ext cx="7034976" cy="483602"/>
      </dsp:txXfrm>
    </dsp:sp>
    <dsp:sp modelId="{6108F149-E74A-449A-9D4F-7FD40BB22846}">
      <dsp:nvSpPr>
        <dsp:cNvPr id="0" name=""/>
        <dsp:cNvSpPr/>
      </dsp:nvSpPr>
      <dsp:spPr>
        <a:xfrm>
          <a:off x="0" y="2111362"/>
          <a:ext cx="3971890" cy="669908"/>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defRPr b="1"/>
          </a:pPr>
          <a:r>
            <a:rPr lang="en-US" sz="2400" b="0" kern="1200" dirty="0"/>
            <a:t>Mask Creation</a:t>
          </a:r>
        </a:p>
      </dsp:txBody>
      <dsp:txXfrm>
        <a:off x="32702" y="2144064"/>
        <a:ext cx="3906486" cy="604504"/>
      </dsp:txXfrm>
    </dsp:sp>
    <dsp:sp modelId="{926080D9-E2AB-47FD-A5EE-FF4DE7CED7C3}">
      <dsp:nvSpPr>
        <dsp:cNvPr id="0" name=""/>
        <dsp:cNvSpPr/>
      </dsp:nvSpPr>
      <dsp:spPr>
        <a:xfrm rot="5400000">
          <a:off x="7234496" y="-380848"/>
          <a:ext cx="535926" cy="7061138"/>
        </a:xfrm>
        <a:prstGeom prst="round2SameRect">
          <a:avLst/>
        </a:prstGeom>
        <a:solidFill>
          <a:schemeClr val="accent6">
            <a:tint val="40000"/>
            <a:alpha val="90000"/>
            <a:hueOff val="0"/>
            <a:satOff val="0"/>
            <a:lumOff val="0"/>
            <a:alphaOff val="0"/>
          </a:schemeClr>
        </a:solidFill>
        <a:ln w="12700" cap="flat" cmpd="sng" algn="ctr">
          <a:solidFill>
            <a:schemeClr val="accent6">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150" tIns="28575" rIns="57150" bIns="28575" numCol="1" spcCol="1270" anchor="ctr" anchorCtr="0">
          <a:noAutofit/>
        </a:bodyPr>
        <a:lstStyle/>
        <a:p>
          <a:pPr marL="114300" lvl="1" indent="-114300" algn="l" defTabSz="666750">
            <a:lnSpc>
              <a:spcPct val="90000"/>
            </a:lnSpc>
            <a:spcBef>
              <a:spcPct val="0"/>
            </a:spcBef>
            <a:spcAft>
              <a:spcPct val="15000"/>
            </a:spcAft>
            <a:buNone/>
          </a:pPr>
          <a:r>
            <a:rPr lang="en-GB" sz="1500" kern="1200" dirty="0"/>
            <a:t>   Detect the contours, locate the </a:t>
          </a:r>
          <a:r>
            <a:rPr lang="en-GB" sz="1500" kern="1200" dirty="0" err="1"/>
            <a:t>center</a:t>
          </a:r>
          <a:r>
            <a:rPr lang="en-GB" sz="1500" kern="1200" dirty="0"/>
            <a:t> coordinates of the most significant shape, and store them in the array for subsequent frames. </a:t>
          </a:r>
          <a:endParaRPr lang="en-US" sz="1500" kern="1200" dirty="0"/>
        </a:p>
      </dsp:txBody>
      <dsp:txXfrm rot="-5400000">
        <a:off x="3971890" y="2907920"/>
        <a:ext cx="7034976" cy="483602"/>
      </dsp:txXfrm>
    </dsp:sp>
    <dsp:sp modelId="{A16A99B0-E906-4171-9C0E-0A54ECBAB890}">
      <dsp:nvSpPr>
        <dsp:cNvPr id="0" name=""/>
        <dsp:cNvSpPr/>
      </dsp:nvSpPr>
      <dsp:spPr>
        <a:xfrm>
          <a:off x="0" y="2814766"/>
          <a:ext cx="3971890" cy="669908"/>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defRPr b="1"/>
          </a:pPr>
          <a:r>
            <a:rPr lang="en-US" sz="2400" b="0" kern="1200" dirty="0"/>
            <a:t>Contour Detection</a:t>
          </a:r>
        </a:p>
      </dsp:txBody>
      <dsp:txXfrm>
        <a:off x="32702" y="2847468"/>
        <a:ext cx="3906486" cy="604504"/>
      </dsp:txXfrm>
    </dsp:sp>
    <dsp:sp modelId="{FB9EA458-00E0-43D9-B6C8-67680144776C}">
      <dsp:nvSpPr>
        <dsp:cNvPr id="0" name=""/>
        <dsp:cNvSpPr/>
      </dsp:nvSpPr>
      <dsp:spPr>
        <a:xfrm>
          <a:off x="0" y="3518169"/>
          <a:ext cx="3971890" cy="669908"/>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defRPr b="1"/>
          </a:pPr>
          <a:r>
            <a:rPr lang="en-US" sz="2400" b="0" kern="1200" dirty="0"/>
            <a:t>Drawing on Canvas</a:t>
          </a:r>
        </a:p>
      </dsp:txBody>
      <dsp:txXfrm>
        <a:off x="32702" y="3550871"/>
        <a:ext cx="3906486" cy="60450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F127CB-A34A-4135-A5E9-12C7AF7A4A80}">
      <dsp:nvSpPr>
        <dsp:cNvPr id="0" name=""/>
        <dsp:cNvSpPr/>
      </dsp:nvSpPr>
      <dsp:spPr>
        <a:xfrm>
          <a:off x="46" y="49105"/>
          <a:ext cx="4415283" cy="806400"/>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13792" rIns="199136" bIns="113792" numCol="1" spcCol="1270" anchor="ctr" anchorCtr="0">
          <a:noAutofit/>
        </a:bodyPr>
        <a:lstStyle/>
        <a:p>
          <a:pPr marL="0" lvl="0" indent="0" algn="ctr" defTabSz="1244600">
            <a:lnSpc>
              <a:spcPct val="90000"/>
            </a:lnSpc>
            <a:spcBef>
              <a:spcPct val="0"/>
            </a:spcBef>
            <a:spcAft>
              <a:spcPct val="35000"/>
            </a:spcAft>
            <a:buNone/>
          </a:pPr>
          <a:r>
            <a:rPr lang="en-IN" sz="2800" b="1" kern="1200"/>
            <a:t>Challenges</a:t>
          </a:r>
          <a:endParaRPr lang="en-US" sz="2800" kern="1200"/>
        </a:p>
      </dsp:txBody>
      <dsp:txXfrm>
        <a:off x="46" y="49105"/>
        <a:ext cx="4415283" cy="806400"/>
      </dsp:txXfrm>
    </dsp:sp>
    <dsp:sp modelId="{8D859040-B7CD-449E-96D7-10E97E63AA8F}">
      <dsp:nvSpPr>
        <dsp:cNvPr id="0" name=""/>
        <dsp:cNvSpPr/>
      </dsp:nvSpPr>
      <dsp:spPr>
        <a:xfrm>
          <a:off x="46" y="855505"/>
          <a:ext cx="4415283" cy="2997539"/>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9352" tIns="149352" rIns="199136" bIns="224028" numCol="1" spcCol="1270" anchor="t" anchorCtr="0">
          <a:noAutofit/>
        </a:bodyPr>
        <a:lstStyle/>
        <a:p>
          <a:pPr marL="285750" lvl="1" indent="-285750" algn="l" defTabSz="1244600">
            <a:lnSpc>
              <a:spcPct val="90000"/>
            </a:lnSpc>
            <a:spcBef>
              <a:spcPct val="0"/>
            </a:spcBef>
            <a:spcAft>
              <a:spcPct val="15000"/>
            </a:spcAft>
            <a:buChar char="•"/>
          </a:pPr>
          <a:r>
            <a:rPr lang="en-IN" sz="2800" kern="1200"/>
            <a:t>Finger-tip detection</a:t>
          </a:r>
          <a:endParaRPr lang="en-US" sz="2800" kern="1200"/>
        </a:p>
        <a:p>
          <a:pPr marL="285750" lvl="1" indent="-285750" algn="l" defTabSz="1244600">
            <a:lnSpc>
              <a:spcPct val="90000"/>
            </a:lnSpc>
            <a:spcBef>
              <a:spcPct val="0"/>
            </a:spcBef>
            <a:spcAft>
              <a:spcPct val="15000"/>
            </a:spcAft>
            <a:buChar char="•"/>
          </a:pPr>
          <a:r>
            <a:rPr lang="en-IN" sz="2800" kern="1200" dirty="0" err="1"/>
            <a:t>Color</a:t>
          </a:r>
          <a:r>
            <a:rPr lang="en-IN" sz="2800" kern="1200" dirty="0"/>
            <a:t> detection:</a:t>
          </a:r>
          <a:endParaRPr lang="en-US" sz="2800" kern="1200" dirty="0"/>
        </a:p>
        <a:p>
          <a:pPr marL="571500" lvl="2" indent="-285750" algn="l" defTabSz="1244600">
            <a:lnSpc>
              <a:spcPct val="90000"/>
            </a:lnSpc>
            <a:spcBef>
              <a:spcPct val="0"/>
            </a:spcBef>
            <a:spcAft>
              <a:spcPct val="15000"/>
            </a:spcAft>
            <a:buFont typeface="Arial" panose="020B0604020202020204" pitchFamily="34" charset="0"/>
            <a:buChar char="•"/>
          </a:pPr>
          <a:r>
            <a:rPr lang="en-US" sz="2800" kern="1200"/>
            <a:t>Inaccurate detection</a:t>
          </a:r>
        </a:p>
        <a:p>
          <a:pPr marL="571500" lvl="2" indent="-285750" algn="l" defTabSz="1244600">
            <a:lnSpc>
              <a:spcPct val="90000"/>
            </a:lnSpc>
            <a:spcBef>
              <a:spcPct val="0"/>
            </a:spcBef>
            <a:spcAft>
              <a:spcPct val="15000"/>
            </a:spcAft>
            <a:buFont typeface="Arial" panose="020B0604020202020204" pitchFamily="34" charset="0"/>
            <a:buChar char="•"/>
          </a:pPr>
          <a:r>
            <a:rPr lang="en-US" sz="2800" kern="1200"/>
            <a:t>Multiple colored object detection</a:t>
          </a:r>
        </a:p>
        <a:p>
          <a:pPr marL="285750" lvl="1" indent="-285750" algn="l" defTabSz="1244600">
            <a:lnSpc>
              <a:spcPct val="90000"/>
            </a:lnSpc>
            <a:spcBef>
              <a:spcPct val="0"/>
            </a:spcBef>
            <a:spcAft>
              <a:spcPct val="15000"/>
            </a:spcAft>
            <a:buFont typeface="Arial" panose="020B0604020202020204" pitchFamily="34" charset="0"/>
            <a:buChar char="•"/>
          </a:pPr>
          <a:endParaRPr lang="en-US" sz="2800" kern="1200"/>
        </a:p>
      </dsp:txBody>
      <dsp:txXfrm>
        <a:off x="46" y="855505"/>
        <a:ext cx="4415283" cy="2997539"/>
      </dsp:txXfrm>
    </dsp:sp>
    <dsp:sp modelId="{394C06C2-4BCA-45E6-B0A2-9321F9DFAF68}">
      <dsp:nvSpPr>
        <dsp:cNvPr id="0" name=""/>
        <dsp:cNvSpPr/>
      </dsp:nvSpPr>
      <dsp:spPr>
        <a:xfrm>
          <a:off x="5033469" y="49105"/>
          <a:ext cx="4415283" cy="806400"/>
        </a:xfrm>
        <a:prstGeom prst="rect">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13792" rIns="199136" bIns="113792" numCol="1" spcCol="1270" anchor="ctr" anchorCtr="0">
          <a:noAutofit/>
        </a:bodyPr>
        <a:lstStyle/>
        <a:p>
          <a:pPr marL="0" lvl="0" indent="0" algn="ctr" defTabSz="1244600">
            <a:lnSpc>
              <a:spcPct val="90000"/>
            </a:lnSpc>
            <a:spcBef>
              <a:spcPct val="0"/>
            </a:spcBef>
            <a:spcAft>
              <a:spcPct val="35000"/>
            </a:spcAft>
            <a:buNone/>
          </a:pPr>
          <a:r>
            <a:rPr lang="en-IN" sz="2800" b="1" kern="1200"/>
            <a:t>Solution</a:t>
          </a:r>
          <a:endParaRPr lang="en-US" sz="2800" kern="1200"/>
        </a:p>
      </dsp:txBody>
      <dsp:txXfrm>
        <a:off x="5033469" y="49105"/>
        <a:ext cx="4415283" cy="806400"/>
      </dsp:txXfrm>
    </dsp:sp>
    <dsp:sp modelId="{0C683002-75AC-4B14-BE7D-533876FB1F3A}">
      <dsp:nvSpPr>
        <dsp:cNvPr id="0" name=""/>
        <dsp:cNvSpPr/>
      </dsp:nvSpPr>
      <dsp:spPr>
        <a:xfrm>
          <a:off x="5033469" y="855505"/>
          <a:ext cx="4415283" cy="2997539"/>
        </a:xfrm>
        <a:prstGeom prst="rect">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9352" tIns="149352" rIns="199136" bIns="224028" numCol="1" spcCol="1270" anchor="t" anchorCtr="0">
          <a:noAutofit/>
        </a:bodyPr>
        <a:lstStyle/>
        <a:p>
          <a:pPr marL="285750" lvl="1" indent="-285750" algn="l" defTabSz="1244600">
            <a:lnSpc>
              <a:spcPct val="90000"/>
            </a:lnSpc>
            <a:spcBef>
              <a:spcPct val="0"/>
            </a:spcBef>
            <a:spcAft>
              <a:spcPct val="15000"/>
            </a:spcAft>
            <a:buChar char="•"/>
          </a:pPr>
          <a:r>
            <a:rPr lang="en-US" sz="2800" kern="1200" dirty="0"/>
            <a:t>Used Colored object at finger-tip</a:t>
          </a:r>
        </a:p>
        <a:p>
          <a:pPr marL="285750" lvl="1" indent="-285750" algn="l" defTabSz="1244600">
            <a:lnSpc>
              <a:spcPct val="90000"/>
            </a:lnSpc>
            <a:spcBef>
              <a:spcPct val="0"/>
            </a:spcBef>
            <a:spcAft>
              <a:spcPct val="15000"/>
            </a:spcAft>
            <a:buChar char="•"/>
          </a:pPr>
          <a:r>
            <a:rPr lang="en-US" sz="2800" kern="1200" dirty="0"/>
            <a:t>Used HSV values instead of RGB &amp; took the object having the highest area</a:t>
          </a:r>
        </a:p>
      </dsp:txBody>
      <dsp:txXfrm>
        <a:off x="5033469" y="855505"/>
        <a:ext cx="4415283" cy="299753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56AA301-1F39-4438-BBD1-74D0C39052B4}">
      <dsp:nvSpPr>
        <dsp:cNvPr id="0" name=""/>
        <dsp:cNvSpPr/>
      </dsp:nvSpPr>
      <dsp:spPr>
        <a:xfrm>
          <a:off x="824829" y="1194617"/>
          <a:ext cx="4140033" cy="1799994"/>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IN" sz="1800" kern="1200" dirty="0"/>
            <a:t>Back-tracing of hand movements.</a:t>
          </a:r>
          <a:endParaRPr lang="en-US" sz="1800" kern="1200" dirty="0"/>
        </a:p>
      </dsp:txBody>
      <dsp:txXfrm>
        <a:off x="824829" y="1194617"/>
        <a:ext cx="4140033" cy="1799994"/>
      </dsp:txXfrm>
    </dsp:sp>
    <dsp:sp modelId="{B1F6A12A-95A7-40CE-8997-4FC35A8C8D54}">
      <dsp:nvSpPr>
        <dsp:cNvPr id="0" name=""/>
        <dsp:cNvSpPr/>
      </dsp:nvSpPr>
      <dsp:spPr>
        <a:xfrm>
          <a:off x="6068165" y="1194617"/>
          <a:ext cx="4140033" cy="1799994"/>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IN" sz="1800" kern="1200" dirty="0"/>
            <a:t>Drawing in 3D space.</a:t>
          </a:r>
          <a:endParaRPr lang="en-US" sz="1800" kern="1200" dirty="0"/>
        </a:p>
      </dsp:txBody>
      <dsp:txXfrm>
        <a:off x="6068165" y="1194617"/>
        <a:ext cx="4140033" cy="179999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56AA301-1F39-4438-BBD1-74D0C39052B4}">
      <dsp:nvSpPr>
        <dsp:cNvPr id="0" name=""/>
        <dsp:cNvSpPr/>
      </dsp:nvSpPr>
      <dsp:spPr>
        <a:xfrm>
          <a:off x="428853" y="1014624"/>
          <a:ext cx="4536009" cy="2159980"/>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IN" sz="1800" kern="1200" dirty="0"/>
            <a:t>Eliminate back-tracing of hand movements to increase the accuracy of the drawings.</a:t>
          </a:r>
          <a:endParaRPr lang="en-US" sz="1800" kern="1200" dirty="0"/>
        </a:p>
      </dsp:txBody>
      <dsp:txXfrm>
        <a:off x="428853" y="1014624"/>
        <a:ext cx="4536009" cy="2159980"/>
      </dsp:txXfrm>
    </dsp:sp>
    <dsp:sp modelId="{B1F6A12A-95A7-40CE-8997-4FC35A8C8D54}">
      <dsp:nvSpPr>
        <dsp:cNvPr id="0" name=""/>
        <dsp:cNvSpPr/>
      </dsp:nvSpPr>
      <dsp:spPr>
        <a:xfrm>
          <a:off x="6068165" y="1014624"/>
          <a:ext cx="4536009" cy="2159980"/>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IN" sz="1800" kern="1200" dirty="0"/>
            <a:t>Integrating ML models to recognize text written using hand gestures.</a:t>
          </a:r>
          <a:endParaRPr lang="en-US" sz="1800" kern="1200" dirty="0"/>
        </a:p>
      </dsp:txBody>
      <dsp:txXfrm>
        <a:off x="6068165" y="1014624"/>
        <a:ext cx="4536009" cy="215998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7E5594A-F697-494F-BC2E-1935BE6417F7}">
      <dsp:nvSpPr>
        <dsp:cNvPr id="0" name=""/>
        <dsp:cNvSpPr/>
      </dsp:nvSpPr>
      <dsp:spPr>
        <a:xfrm>
          <a:off x="0" y="725"/>
          <a:ext cx="7240146" cy="169775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8EAD883-CB9C-43F2-BDEE-AF020DA8B7D6}">
      <dsp:nvSpPr>
        <dsp:cNvPr id="0" name=""/>
        <dsp:cNvSpPr/>
      </dsp:nvSpPr>
      <dsp:spPr>
        <a:xfrm>
          <a:off x="513571" y="382720"/>
          <a:ext cx="933766" cy="93376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71C88E6-B428-4CAD-A150-E708F7C42511}">
      <dsp:nvSpPr>
        <dsp:cNvPr id="0" name=""/>
        <dsp:cNvSpPr/>
      </dsp:nvSpPr>
      <dsp:spPr>
        <a:xfrm>
          <a:off x="1960909" y="725"/>
          <a:ext cx="5279236" cy="16977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9679" tIns="179679" rIns="179679" bIns="179679" numCol="1" spcCol="1270" anchor="ctr" anchorCtr="0">
          <a:noAutofit/>
        </a:bodyPr>
        <a:lstStyle/>
        <a:p>
          <a:pPr marL="0" lvl="0" indent="0" algn="l" defTabSz="933450">
            <a:lnSpc>
              <a:spcPct val="100000"/>
            </a:lnSpc>
            <a:spcBef>
              <a:spcPct val="0"/>
            </a:spcBef>
            <a:spcAft>
              <a:spcPct val="35000"/>
            </a:spcAft>
            <a:buNone/>
          </a:pPr>
          <a:r>
            <a:rPr lang="en-IN" sz="2100" kern="1200" dirty="0"/>
            <a:t>Successfully implemented Air Canvas, enabling users to draw on a digital canvas using hand gestures.</a:t>
          </a:r>
          <a:endParaRPr lang="en-US" sz="2100" kern="1200" dirty="0"/>
        </a:p>
      </dsp:txBody>
      <dsp:txXfrm>
        <a:off x="1960909" y="725"/>
        <a:ext cx="5279236" cy="1697756"/>
      </dsp:txXfrm>
    </dsp:sp>
    <dsp:sp modelId="{3034D65A-4168-4CB3-BA6A-F135810FBBA8}">
      <dsp:nvSpPr>
        <dsp:cNvPr id="0" name=""/>
        <dsp:cNvSpPr/>
      </dsp:nvSpPr>
      <dsp:spPr>
        <a:xfrm>
          <a:off x="0" y="2122921"/>
          <a:ext cx="7240146" cy="169775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7B83020-D7C3-4A2F-BF55-F57F3E50B748}">
      <dsp:nvSpPr>
        <dsp:cNvPr id="0" name=""/>
        <dsp:cNvSpPr/>
      </dsp:nvSpPr>
      <dsp:spPr>
        <a:xfrm>
          <a:off x="513571" y="2504916"/>
          <a:ext cx="933766" cy="93376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17D6A70-0CB7-447B-B30C-A3F3843F33E6}">
      <dsp:nvSpPr>
        <dsp:cNvPr id="0" name=""/>
        <dsp:cNvSpPr/>
      </dsp:nvSpPr>
      <dsp:spPr>
        <a:xfrm>
          <a:off x="1960909" y="2122921"/>
          <a:ext cx="5279236" cy="16977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9679" tIns="179679" rIns="179679" bIns="179679" numCol="1" spcCol="1270" anchor="ctr" anchorCtr="0">
          <a:noAutofit/>
        </a:bodyPr>
        <a:lstStyle/>
        <a:p>
          <a:pPr marL="0" lvl="0" indent="0" algn="l" defTabSz="933450">
            <a:lnSpc>
              <a:spcPct val="100000"/>
            </a:lnSpc>
            <a:spcBef>
              <a:spcPct val="0"/>
            </a:spcBef>
            <a:spcAft>
              <a:spcPct val="35000"/>
            </a:spcAft>
            <a:buNone/>
          </a:pPr>
          <a:r>
            <a:rPr lang="en-IN" sz="2100" kern="1200" dirty="0"/>
            <a:t>By developing a computer vision project, python library OpenCV and functions used in the library were familiarized. </a:t>
          </a:r>
          <a:endParaRPr lang="en-US" sz="2100" kern="1200" dirty="0"/>
        </a:p>
      </dsp:txBody>
      <dsp:txXfrm>
        <a:off x="1960909" y="2122921"/>
        <a:ext cx="5279236" cy="1697756"/>
      </dsp:txXfrm>
    </dsp:sp>
    <dsp:sp modelId="{72CBD08F-0CF1-4A74-A07E-77D990B921AF}">
      <dsp:nvSpPr>
        <dsp:cNvPr id="0" name=""/>
        <dsp:cNvSpPr/>
      </dsp:nvSpPr>
      <dsp:spPr>
        <a:xfrm>
          <a:off x="0" y="4245117"/>
          <a:ext cx="7240146" cy="169775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2764FD8-8638-4A32-ADDE-A356455942A2}">
      <dsp:nvSpPr>
        <dsp:cNvPr id="0" name=""/>
        <dsp:cNvSpPr/>
      </dsp:nvSpPr>
      <dsp:spPr>
        <a:xfrm>
          <a:off x="513571" y="4627112"/>
          <a:ext cx="933766" cy="93376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436E8A1-48A6-49BA-97AB-92038171DA02}">
      <dsp:nvSpPr>
        <dsp:cNvPr id="0" name=""/>
        <dsp:cNvSpPr/>
      </dsp:nvSpPr>
      <dsp:spPr>
        <a:xfrm>
          <a:off x="1960909" y="4245117"/>
          <a:ext cx="5279236" cy="16977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9679" tIns="179679" rIns="179679" bIns="179679" numCol="1" spcCol="1270" anchor="ctr" anchorCtr="0">
          <a:noAutofit/>
        </a:bodyPr>
        <a:lstStyle/>
        <a:p>
          <a:pPr marL="0" lvl="0" indent="0" algn="l" defTabSz="933450">
            <a:lnSpc>
              <a:spcPct val="100000"/>
            </a:lnSpc>
            <a:spcBef>
              <a:spcPct val="0"/>
            </a:spcBef>
            <a:spcAft>
              <a:spcPct val="35000"/>
            </a:spcAft>
            <a:buNone/>
          </a:pPr>
          <a:r>
            <a:rPr lang="en-IN" sz="2100" kern="1200" dirty="0"/>
            <a:t>Implementing the Air Canvas project increased our knowledge base in computer vision applications.</a:t>
          </a:r>
          <a:endParaRPr lang="en-US" sz="2100" kern="1200" dirty="0"/>
        </a:p>
      </dsp:txBody>
      <dsp:txXfrm>
        <a:off x="1960909" y="4245117"/>
        <a:ext cx="5279236" cy="1697756"/>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15T21:05:45.616"/>
    </inkml:context>
    <inkml:brush xml:id="br0">
      <inkml:brushProperty name="width" value="0.05" units="cm"/>
      <inkml:brushProperty name="height" value="0.05" units="cm"/>
      <inkml:brushProperty name="color" value="#FFFFFF"/>
    </inkml:brush>
  </inkml:definitions>
  <inkml:trace contextRef="#ctx0" brushRef="#br0">1163 120 24575,'383'179'0,"141"77"0,-495-238 0,-1 2 0,43 38 0,-63-52 0,1 0 0,-1 0 0,1-1 0,0 0 0,1 0 0,-1-1 0,1-1 0,0 1 0,0-2 0,0 1 0,18 1 0,9-1 0,73-5 0,-45 0 0,466 2 0,-527 0 0,0 0 0,1-1 0,-1 1 0,0-1 0,0 1 0,0-2 0,0 1 0,8-3 0,-12 4 0,0 0 0,1-1 0,-1 1 0,1 0 0,-1-1 0,0 1 0,1 0 0,-1-1 0,1 1 0,-1 0 0,0-1 0,0 1 0,1-1 0,-1 1 0,0 0 0,0-1 0,1 1 0,-1-1 0,0 1 0,0-1 0,0 1 0,0-1 0,0 1 0,0-1 0,0 1 0,0-1 0,0 1 0,0-2 0,-1 1 0,1-1 0,-1 1 0,0-1 0,0 1 0,0-1 0,0 1 0,0 0 0,-1-1 0,1 1 0,0 0 0,-1 0 0,1 0 0,-2-1 0,-19-10 0,0 1 0,0 0 0,-1 2 0,0 1 0,-27-6 0,24 7 0,-35-8 0,0 2 0,-109-7 0,134 15 0,-1-2 0,1-2 0,-60-24 0,-49-11 0,-71 9 0,200 32 0,1 0 0,-1-1 0,-25-11 0,27 10 0,0 0 0,-1 0 0,0 1 0,-21-2 0,28 5 0,0 0 0,0-1 0,1 0 0,-1 0 0,-12-6 0,19 8 0,0-1 0,0 1 0,0 0 0,0-1 0,0 1 0,0-1 0,0 1 0,1-1 0,-1 1 0,0-1 0,0 0 0,0 1 0,0-1 0,1 0 0,-1 0 0,0 0 0,1 0 0,-1 1 0,1-1 0,-1 0 0,1 0 0,-1 0 0,1 0 0,-1 0 0,1 0 0,0 0 0,0-1 0,0 1 0,0 0 0,-1 0 0,1 0 0,0 0 0,1 0 0,-1 0 0,0 0 0,0 0 0,0 0 0,1 0 0,-1 0 0,0 0 0,1 0 0,-1 0 0,1 0 0,0 0 0,-1 0 0,1 0 0,-1 0 0,1 1 0,0-1 0,0 0 0,0 0 0,1 0 0,5-5 0,0 1 0,0 0 0,0 1 0,0-1 0,1 2 0,0-1 0,0 1 0,0 0 0,0 1 0,0-1 0,1 2 0,14-2 0,13 0 0,63 5 0,-48 0 0,40 0 0,125-3 0,-320 12 0,-246 37 0,298-38 0,20-4 0,0 1 0,0 2 0,-31 13 0,33-12 0,-1-1 0,0-1 0,-32 4 0,36-7 0,46-18 0,16-6 0,3 3 0,40-20 0,-28 18 0,-114 15 0,-3 4 0,0-2 0,-89-14 0,108 9 0,0 3 0,-64 2 0,-36-1 0,119-2 0,0-1 0,-39-12 0,43 10 0,1 1 0,-1 1 0,-47-4 0,-543 10 0,1084-1 0,-442 2 0,0 1 0,30 6 0,-27-3 0,39 1 0,-50-8 0,-24-5 0,-33-9 0,27 11 0,-27-9 0,-1 2 0,0 1 0,-1 2 0,-77-5 0,-168 12 0,137 4 0,131-2 0,25 3 0,15 6 0,59 31 0,-59-31 0,-1 0 0,-1 2 0,24 16 0,-32-19 0,0-1 0,1 0 0,22 8 0,-35-15 0,-66 2 0,38-6 0,-1 0 0,-30-9 0,3 1 0,7 0 0,45 10 0,1 0 0,-1 1 0,1-1 0,-1 0 0,1 0 0,0 0 0,-1-1 0,1 1 0,0-1 0,0 1 0,0-1 0,0 0 0,0 1 0,0-1 0,-2-3 0,4 4 0,0 0 0,0 1 0,0-1 0,0 1 0,1-1 0,-1 1 0,0-1 0,0 1 0,0-1 0,1 1 0,-1-1 0,0 1 0,1-1 0,-1 1 0,0-1 0,1 1 0,-1 0 0,1-1 0,-1 1 0,0 0 0,1-1 0,-1 1 0,1 0 0,-1-1 0,1 1 0,-1 0 0,1 0 0,0 0 0,-1 0 0,1-1 0,-1 1 0,1 0 0,-1 0 0,1 0 0,0 0 0,25-4 0,-24 4 0,11 0 0,1 1 0,-1 0 0,1 0 0,-1 2 0,0 0 0,0 0 0,0 1 0,20 9 0,7 2 0,20 12 0,-51-21 0,1-1 0,-1-1 0,1 1 0,0-2 0,1 1 0,-1-2 0,21 4 0,157-5 0,-86-3 0,-75-1 0,-1 0 0,0-2 0,-1 0 0,1-2 0,-1-1 0,44-21 0,49-14 0,-113 42 0,1 0 0,0-1 0,-1 0 0,1 0 0,-1 0 0,1 0 0,9-7 0,-18 5 0,-9 1 0,-13 1 0,-403 1 0,205 2 0,216-1 0,-1 0 0,0-1 0,1 0 0,-1 0 0,1-1 0,-1 0 0,-11-5 0,18 6 0,-1 0 0,0 0 0,0 1 0,0-1 0,1 0 0,-1-1 0,1 1 0,-1 0 0,1 0 0,-1-1 0,1 1 0,-1-1 0,1 1 0,0-1 0,0 0 0,0 1 0,0-1 0,0 0 0,1 0 0,-1 0 0,0 0 0,1 1 0,-1-1 0,1 0 0,0 0 0,-1 0 0,1 0 0,0 0 0,0 0 0,1 0 0,-1 0 0,0 0 0,1 0 0,0-2 0,0 1 0,0 1 0,1-1 0,-1 1 0,1-1 0,0 1 0,-1 0 0,1 0 0,0 0 0,0 0 0,0 0 0,1 1 0,-1-1 0,0 0 0,1 1 0,-1 0 0,1 0 0,-1 0 0,5-2 0,54-12 0,-50 13 0,64-10 0,108-5 0,76 14 0,-187 3 0,-162 1 0,-162-3 0,77-21 0,173 22 0,-56-11 0,38 7 0,-1 0 0,1 2 0,-23-1 0,10 3 0,19-1 0,0 1 0,1 1 0,-1 0 0,0 1 0,1 1 0,-25 5 0,36-6 0,0 0 0,0 0 0,0 0 0,0 0 0,0 1 0,0-1 0,0 1 0,0-1 0,1 1 0,-1-1 0,1 1 0,-1 0 0,1 0 0,0 0 0,-1 0 0,1 0 0,0 0 0,-1 4 0,1-2 0,0 1 0,0-1 0,0 1 0,1-1 0,0 1 0,0 0 0,0-1 0,2 10 0,1 1 0,1 1 0,1 0 0,1-1 0,9 18 0,-11-23 0,4 6 0,-1-1 0,2 0 0,15 21 0,-21-32 0,0-1 0,1 1 0,-1-1 0,1 1 0,0-1 0,0 0 0,0 0 0,0-1 0,1 1 0,-1-1 0,1 0 0,-1 0 0,1 0 0,0-1 0,0 0 0,8 1 0,10 0 0,0-2 0,23-2 0,-58-1 0,0-1 0,0-1 0,-20-10 0,-23-8 0,2-3 0,45 21 0,0 0 0,-1 1 0,1 0 0,-1 1 0,0 0 0,0 0 0,-11-2 0,-19 3 0,-60 2 0,55 1 0,43-1 0,-1 0 0,1-1 0,-1 1 0,1 0 0,-1 1 0,0-1 0,1 0 0,-1 0 0,1 1 0,-1-1 0,1 1 0,-1-1 0,1 1 0,-3 1 0,4-2 0,0 1 0,0 0 0,0-1 0,0 1 0,1-1 0,-1 1 0,0-1 0,1 1 0,-1-1 0,0 1 0,1-1 0,-1 1 0,0-1 0,1 0 0,-1 1 0,1-1 0,-1 0 0,1 1 0,-1-1 0,1 0 0,-1 1 0,1-1 0,-1 0 0,1 0 0,0 1 0,53 19 0,-52-19 0,32 10 0,0-3 0,1 0 0,-1-3 0,1-1 0,1-1 0,-1-2 0,0-1 0,0-2 0,0-2 0,0-1 0,41-11 0,29-5 0,-46 10 0,62-19 0,-99 23 0,18-7 0,1 1 0,0 2 0,1 2 0,62-5 0,-143 14 0,0-2 0,-62-11 0,56 6 0,0 2 0,-1 2 0,1 2 0,-63 7 0,94-5 0,-1 1 0,1 1 0,-21 7 0,29-8 0,0 0 0,0 1 0,0 0 0,0 0 0,0 0 0,1 1 0,0 0 0,-1 0 0,-8 9 0,4-1 0,3-5 0,0 1 0,0 0 0,1 0 0,0 1 0,-9 18 0,14-26 0,1 0 0,-1 0 0,1 1 0,0-1 0,-1 1 0,1-1 0,0 0 0,0 1 0,0-1 0,0 0 0,0 1 0,0-1 0,0 1 0,1-1 0,-1 0 0,0 1 0,1-1 0,-1 0 0,1 0 0,1 3 0,0-2 0,0 0 0,0-1 0,0 1 0,0-1 0,0 1 0,0-1 0,1 1 0,-1-1 0,0 0 0,1 0 0,-1-1 0,1 1 0,-1 0 0,1-1 0,3 1 0,20 2 0,-1 0 0,1-2 0,0-1 0,33-4 0,102-23 0,-108 16 0,0 3 0,79-4 0,-41 13 0,-70-1 0,-63 1 0,-338-1 0,403 1 0,0 1 0,26 7 0,29 2 0,343-6 0,-228-7 0,-161 0 0,1-1 0,0-2 0,43-12 0,-43 9 0,1 1 0,67-5 0,-41 12 0,-41 2 0,1-2 0,0 0 0,0-1 0,-1-1 0,1-1 0,-1-1 0,22-7 0,-15 2 0,0 2 0,1 0 0,0 2 0,0 1 0,0 1 0,0 2 0,0 0 0,50 6 0,-66-3 0,1 1 0,-1 0 0,0 1 0,0 0 0,0 0 0,0 1 0,-1 1 0,0 0 0,0 0 0,0 1 0,15 14 0,-18-15 0,21 9 0,-25-14 0,0 0 0,0 0 0,1 1 0,-1 0 0,0-1 0,-1 1 0,1 0 0,0 0 0,0 1 0,-1-1 0,4 4 0,-6-5 0,0-1 0,0 0 0,0 0 0,1 0 0,-1 0 0,0 0 0,0 0 0,0 0 0,0 1 0,0-1 0,0 0 0,0 0 0,0 0 0,0 0 0,0 0 0,0 0 0,0 1 0,0-1 0,0 0 0,0 0 0,0 0 0,0 0 0,0 0 0,0 1 0,0-1 0,0 0 0,0 0 0,0 0 0,0 0 0,0 0 0,0 1 0,0-1 0,0 0 0,0 0 0,0 0 0,0 0 0,0 0 0,0 0 0,0 1 0,-1-1 0,1 0 0,0 0 0,0 0 0,0 0 0,0 0 0,0 0 0,0 0 0,-1 0 0,1 0 0,0 0 0,0 0 0,0 0 0,-12-1 0,-11-9 0,-139-77 0,99 55 0,53 28 0,0 0 0,-1 0 0,0 1 0,1 0 0,-1 1 0,0 0 0,-16 0 0,-83 4 0,46 1 0,-11-2 0,-116-3 0,169-1 0,-1-2 0,-40-12 0,41 9 0,-1 2 0,-42-6 0,-157 9 0,236 5 0,0 1 0,0 0 0,-1 0 0,1 1 0,15 8 0,-5-3 0,39 9 0,-45-14 0,0 1 0,25 11 0,-30-10 0,1-1 0,0 0 0,1-1 0,-1 0 0,17 1 0,-9-4 0,-1-1 0,1 0 0,0-2 0,-1-1 0,40-9 0,-1 0 0,-41 9 0,1-1 0,-1-1 0,31-12 0,-50 17 0,1 0 0,0 0 0,-1 0 0,1 0 0,0-1 0,-1 1 0,1 0 0,-1-1 0,1 1 0,-1 0 0,1-1 0,0 1 0,-1-1 0,1 1 0,-1 0 0,0-1 0,1 1 0,-1-1 0,1 0 0,-1 1 0,0-1 0,1 1 0,-1-1 0,0 0 0,1 0 0,-14-5 0,-26 4 0,-64 14 0,-198-1 0,264-11 0,-17 1 0,0-3 0,0-1 0,-90-19 0,85 11 0,1 2 0,-2 3 0,-115 4 0,126 2 0,37 0 0,1 1 0,-1 1 0,1 0 0,-1 0 0,1 1 0,-19 8 0,-61 34 0,54-25 0,9-8 0,22-10 0,0 0 0,0 1 0,1 0 0,0-1 0,-1 2 0,-7 5 0,-18 9 0,27-16 0,0-1 0,0 1 0,1 0 0,-1 0 0,1 0 0,-1 1 0,1-1 0,0 1 0,0 0 0,-4 4 0,7-6 0,0-1 0,0 1 0,0-1 0,0 1 0,0-1 0,0 1 0,0 0 0,0-1 0,0 1 0,0-1 0,0 1 0,0-1 0,0 1 0,0 0 0,1-1 0,-1 1 0,0-1 0,0 1 0,1-1 0,-1 1 0,0-1 0,1 1 0,-1-1 0,0 0 0,1 1 0,-1-1 0,1 1 0,-1-1 0,1 0 0,-1 1 0,1-1 0,17 9 0,35 9 0,2-3 0,0-3 0,0-1 0,1-3 0,0-3 0,81-2 0,106 6 0,-197-4 0,-1 2 0,0 2 0,58 21 0,103 24 0,-97-28 0,137 47 0,-225-66 0,0-1 0,1-1 0,-1-1 0,36 3 0,-46-6 0,0-1 0,0 0 0,0-1 0,0 0 0,-1 0 0,1-1 0,0-1 0,-1 0 0,0 0 0,1-1 0,12-7 0,-14 6 0,0-1 0,0-1 0,-1 1 0,0-1 0,0-1 0,-1 0 0,0 0 0,0 0 0,-1-1 0,0 0 0,0 0 0,-1 0 0,0-1 0,-1 0 0,0 0 0,0 0 0,-1-1 0,-1 1 0,0-1 0,0 1 0,-1-1 0,0-13 0,-1-12 0,2 0 0,9-52 0,22-70 0,-33 155 0,1 1 0,-1 0 0,1 0 0,0 0 0,0 0 0,0 0 0,0 0 0,0 0 0,0 0 0,0 0 0,0 0 0,1 0 0,-1 1 0,1-1 0,0 1 0,-1-1 0,1 1 0,0-1 0,3-1 0,-3 3 0,0 0 0,-1-1 0,1 1 0,0 0 0,0 0 0,0 0 0,0 0 0,0 0 0,-1 1 0,1-1 0,0 0 0,0 1 0,0 0 0,-1-1 0,1 1 0,0 0 0,-1 0 0,1 0 0,0 0 0,-1 0 0,1 0 0,-1 0 0,3 3 0,1 1 0,9 7 0,0 1 0,21 27 0,-32-37 0,-1 1 0,1-1 0,-1 0 0,0 1 0,0 0 0,0-1 0,-1 1 0,1 0 0,-1 0 0,0 0 0,0 0 0,0 0 0,-1 0 0,0 0 0,1 0 0,-1 0 0,0 0 0,-1 1 0,-1 5 0,2-8 0,-2 0 0,1 0 0,0 0 0,0 0 0,-1 0 0,1 0 0,-1 0 0,1 0 0,-1-1 0,0 1 0,0-1 0,0 1 0,0-1 0,0 0 0,0 1 0,0-1 0,0 0 0,0-1 0,-1 1 0,1 0 0,0-1 0,-1 1 0,-3 0 0,-8 0 0,1 0 0,0 0 0,-15-2 0,17 1 0,-339-5 0,343 5 0,4 1 0,0-1 0,-1 0 0,1 0 0,0 0 0,-1 0 0,1-1 0,0 1 0,0-1 0,0 0 0,-1 0 0,1 0 0,0 0 0,0-1 0,-3-1 0,6 3 0,0-1 0,0 1 0,0 0 0,0-1 0,0 1 0,0-1 0,0 1 0,0 0 0,0-1 0,0 1 0,0 0 0,0-1 0,0 1 0,0 0 0,1 0 0,-1-1 0,0 1 0,0 0 0,0-1 0,1 1 0,-1 0 0,0 0 0,0-1 0,1 1 0,-1 0 0,0 0 0,0-1 0,1 1 0,-1 0 0,0 0 0,1 0 0,-1 0 0,0 0 0,1-1 0,-1 1 0,0 0 0,1 0 0,-1 0 0,0 0 0,1 0 0,-1 0 0,0 0 0,1 0 0,-1 0 0,1 0 0,18-3 0,38-2 0,81 5 0,-61 2 0,-70-2 0,1 0 0,-1 1 0,0 0 0,1 1 0,-1 0 0,0 0 0,0 0 0,0 1 0,-1-1 0,1 2 0,11 6 0,-16-8 0,1 0 0,-1 0 0,1 0 0,-1 1 0,0-1 0,0 0 0,0 1 0,0 0 0,0-1 0,-1 1 0,1 0 0,-1 0 0,0 0 0,0 0 0,0 0 0,0 0 0,0 0 0,-1 0 0,1 0 0,-1 0 0,0 1 0,0-1 0,0 0 0,0 0 0,0 0 0,-1 0 0,0 1 0,1-1 0,-3 4 0,1-2 0,-1 1 0,0-1 0,0 0 0,0-1 0,0 1 0,-1 0 0,0-1 0,0 0 0,0 0 0,0 0 0,-1 0 0,0-1 0,0 1 0,0-1 0,0-1 0,0 1 0,0-1 0,-10 3 0,0 0 0,0-1 0,0 0 0,-1-2 0,1 1 0,-27-1 0,-28-4 0,70 2 0,0 0 0,0 0 0,0 0 0,0 0 0,0 0 0,0 0 0,0 0 0,0 0 0,0 0 0,0 0 0,0 0 0,0 0 0,1 0 0,-1-1 0,0 1 0,0 0 0,0 0 0,0 0 0,0 0 0,0 0 0,0 0 0,0 0 0,0 0 0,0 0 0,0 0 0,0 0 0,0 0 0,0 0 0,0 0 0,0 0 0,0-1 0,0 1 0,0 0 0,0 0 0,0 0 0,0 0 0,0 0 0,0 0 0,0 0 0,0 0 0,0 0 0,0 0 0,0 0 0,0 0 0,0 0 0,0 0 0,-1 0 0,1-1 0,0 1 0,0 0 0,0 0 0,0 0 0,0 0 0,12-5 0,16-5 0,189-27 0,-191 29 0,-19 1 0,-18 1 0,-3 4 0,1 1 0,-1 0 0,0 1 0,0 1 0,0 0 0,1 0 0,-1 2 0,1 0 0,-25 8 0,34-9 0,-1 0 0,1 0 0,0 0 0,0 1 0,0-1 0,0 1 0,-4 4 0,5-4 0,1-1 0,-1 1 0,0-1 0,0 0 0,0 0 0,0 0 0,-1-1 0,1 1 0,0-1 0,-8 2 0,67-25 0,-14 15 0,0 2 0,0 1 0,76 4 0,38-3 0,-154 3 0,0 0 0,1 0 0,-1-1 0,0 1 0,0-1 0,0 1 0,0-1 0,0 0 0,0 1 0,0-1 0,0 0 0,0 0 0,0-1 0,3-1 0,-5 2 0,1 0 0,-1 1 0,1-1 0,-1 0 0,0 0 0,1 0 0,-1 0 0,0 1 0,1-1 0,-1 0 0,0 0 0,0 0 0,0 0 0,0 0 0,0 0 0,0 0 0,0 0 0,0 0 0,0 0 0,0 1 0,0-1 0,-1 0 0,0-2 0,-1-1 0,0 0 0,-1 0 0,0 0 0,1 0 0,-2 1 0,1-1 0,0 1 0,-1 0 0,1 0 0,-1 0 0,-7-4 0,-26-13 0,-2 2 0,-76-24 0,34 14 0,-209-64 0,230 79 0,-1 2 0,-120-7 0,-68 21 0,75 0 0,160-2-20,-1 1 0,1 0 0,-1 1 0,1 1 0,0 0 0,0 1 0,1 0 0,-21 12 0,-5 0-1165,13-6-5641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15T21:06:17.398"/>
    </inkml:context>
    <inkml:brush xml:id="br0">
      <inkml:brushProperty name="width" value="0.05" units="cm"/>
      <inkml:brushProperty name="height" value="0.05" units="cm"/>
      <inkml:brushProperty name="color" value="#FFFFFF"/>
    </inkml:brush>
  </inkml:definitions>
  <inkml:trace contextRef="#ctx0" brushRef="#br0">326 141 24575,'30'-15'0,"1"1"0,1 2 0,0 2 0,55-12 0,-83 22 0,19-4 0,-20 1 0,-15 0 0,-30 0 0,0 2 0,-73 7 0,-14 1 0,122-7 0,-9 0 0,15 0 0,8-3 0,79-22 0,19-5 0,-91 27 0,0 1 0,0 0 0,0 1 0,0 1 0,23 1 0,-36-1 0,0 0 0,0 0 0,1 0 0,-1 0 0,0 0 0,0 0 0,1 1 0,-1-1 0,0 0 0,0 1 0,0-1 0,0 0 0,0 1 0,0-1 0,1 1 0,-1 0 0,0-1 0,0 1 0,-1 0 0,1 0 0,0 0 0,0 0 0,0 0 0,0-1 0,-1 1 0,1 1 0,-1-1 0,1 0 0,0 0 0,-1 0 0,0 0 0,1 0 0,-1 0 0,0 1 0,1-1 0,-1 2 0,-1-1 0,1 0 0,-1 1 0,0-1 0,0 0 0,0 0 0,0 0 0,0 0 0,-1 0 0,1 0 0,-1 0 0,1-1 0,-1 1 0,0 0 0,1-1 0,-1 1 0,0-1 0,0 0 0,-3 2 0,-12 6 0,0-1 0,-1-1 0,0-1 0,-35 9 0,-79 4 0,62-16 0,44-5 0,25 1 0,11-2 0,148-38 0,-75 32 0,-83 9 0,0 0 0,0 0 0,0 0 0,0 0 0,0 0 0,0 0 0,0 0 0,0 0 0,0 0 0,0 0 0,0-1 0,0 1 0,0 0 0,0 0 0,0 0 0,0 0 0,0 0 0,0 0 0,0 0 0,0 0 0,0 0 0,0 0 0,0 0 0,0 0 0,0 0 0,0 0 0,0 0 0,0 0 0,0-1 0,0 1 0,0 0 0,-14-3 0,-23 0 0,-137 4 0,152 1 0,0 1 0,0 1 0,1 0 0,-1 2 0,-39 16 0,60-22 0,1 0 0,-1 0 0,0 1 0,0-1 0,0 1 0,0-1 0,0 1 0,0-1 0,1 1 0,-1-1 0,0 1 0,0 0 0,1-1 0,-1 1 0,0 0 0,1 0 0,-1-1 0,0 3 0,1-3 0,1 0 0,-1 1 0,0-1 0,1 1 0,-1-1 0,0 1 0,1-1 0,-1 0 0,1 1 0,-1-1 0,0 0 0,1 0 0,-1 1 0,1-1 0,-1 0 0,1 0 0,-1 0 0,1 0 0,-1 1 0,1-1 0,-1 0 0,1 0 0,0 0 0,50 2 0,-44-1 0,407-1 0,467 21 0,-845-18 0,-3-1 0,0 1 0,-1 2 0,1 1 0,39 12 0,-70-17 0,0-1 0,-1 1 0,1-1 0,-1 1 0,1 0 0,-1-1 0,0 1 0,1 0 0,-1 0 0,0 0 0,1 0 0,-1 0 0,0 0 0,0 1 0,0-1 0,0 0 0,0 1 0,0-1 0,0 0 0,-1 1 0,1-1 0,0 1 0,-1-1 0,1 3 0,-1-3 0,0 1 0,-1-1 0,1 1 0,0-1 0,-1 0 0,1 1 0,-1-1 0,0 0 0,1 1 0,-1-1 0,0 0 0,0 0 0,0 0 0,0 0 0,0 0 0,0 0 0,0 0 0,0 0 0,0 0 0,-1 0 0,1-1 0,0 1 0,-1 0 0,1-1 0,0 1 0,-3 0 0,-18 6 0,0-1 0,0-1 0,0-1 0,-1-1 0,1 0 0,-1-2 0,-34-2 0,-11-5 0,-79-17 0,109 14 0,-1-1 0,1-1 0,-58-28 0,95 39 0,0 0 0,1 0 0,-1 0 0,0-1 0,1 1 0,-1 0 0,0-1 0,1 1 0,-1 0 0,0-1 0,1 1 0,-1-1 0,1 1 0,-1-1 0,1 1 0,-1-1 0,1 1 0,0-1 0,-1 1 0,1-1 0,0 1 0,-1-1 0,1 0 0,-1-1 0,2 2 0,-1-1 0,0 1 0,1-1 0,-1 0 0,1 1 0,-1-1 0,1 1 0,-1-1 0,1 1 0,-1 0 0,1-1 0,0 1 0,-1 0 0,1-1 0,-1 1 0,1 0 0,0 0 0,-1-1 0,2 1 0,38-6 0,-24 5 0,61-2 0,98 9 0,-162-4 0,1 1 0,-1 1 0,23 9 0,9 3 0,-27-11 0,-7-1 0,-1-1 0,1 0 0,0 0 0,0-2 0,0 1 0,0-1 0,0-1 0,0 0 0,0 0 0,1-1 0,10-2 0,-2-4 0,0 0 0,36-18 0,-41 18 0,0-1 0,0 2 0,1 0 0,0 1 0,29-5 0,-37 9 0,0-1 0,-1 1 0,1-1 0,8-4 0,-16 6 0,0 0 0,0 0 0,0 0 0,0 0 0,0 0 0,0 0 0,0 0 0,-1 0 0,1 0 0,0 0 0,0-1 0,0 1 0,0 0 0,0 0 0,0 0 0,0 0 0,0 0 0,0 0 0,0 0 0,0 0 0,0-1 0,0 1 0,0 0 0,0 0 0,0 0 0,-1 0 0,1 0 0,0-1 0,0 1 0,1 0 0,-1 0 0,0 0 0,0 0 0,0 0 0,0 0 0,0-1 0,0 1 0,0 0 0,0 0 0,0 0 0,0 0 0,0 0 0,0 0 0,0 0 0,0 0 0,0-1 0,0 1 0,1 0 0,-1 0 0,0 0 0,0 0 0,0 0 0,0 0 0,0 0 0,0 0 0,0 0 0,1 0 0,-1 0 0,0 0 0,0 0 0,0 0 0,0 0 0,0 0 0,0 0 0,1 0 0,-1 0 0,0 0 0,0 0 0,-28-3 0,-41 6 0,-1 3 0,1 2 0,-114 30 0,159-33 0,-36 11 0,57-15 0,-1 1 0,1-1 0,0 1 0,-1-1 0,1 1 0,0 0 0,0 0 0,1 1 0,-1-1 0,0 0 0,1 1 0,-1 0 0,-2 4 0,4-6 0,1 0 0,-1 0 0,1 0 0,0 0 0,-1 0 0,1-1 0,0 1 0,0 0 0,0 0 0,-1 0 0,1 0 0,0 0 0,0 0 0,1 0 0,-1 0 0,0 0 0,0 0 0,0 0 0,1 0 0,-1 0 0,0 0 0,1 0 0,-1 0 0,1 0 0,-1 0 0,1 0 0,-1-1 0,1 1 0,0 0 0,-1 0 0,1-1 0,0 1 0,0 0 0,-1-1 0,1 1 0,0-1 0,0 1 0,0-1 0,0 1 0,0-1 0,0 0 0,0 1 0,0-1 0,0 0 0,0 0 0,1 0 0,8 3 0,1-1 0,0 0 0,14 1 0,-15-2 0,38 3 0,0-1 0,69-6 0,-106 2 0,1-1 0,-1 0 0,1-1 0,-1 0 0,0 0 0,0-2 0,0 1 0,-1-1 0,0-1 0,0 0 0,0 0 0,10-9 0,-13 10 0,5-5 0,-12 10 0,0 0 0,0-1 0,0 1 0,1 0 0,-1 0 0,0-1 0,-1 1 0,1 0 0,0 0 0,0-1 0,0 1 0,0 0 0,0 0 0,0-1 0,0 1 0,0 0 0,0 0 0,0-1 0,-1 1 0,1 0 0,0 0 0,0 0 0,0-1 0,0 1 0,-1 0 0,1 0 0,0 0 0,0 0 0,0-1 0,-1 1 0,1 0 0,0 0 0,0 0 0,-1 0 0,1 0 0,0 0 0,0 0 0,-1 0 0,1 0 0,0 0 0,0 0 0,-1 0 0,1 0 0,0 0 0,-1 0 0,1 0 0,0 0 0,0 0 0,-1 0 0,1 0 0,0 0 0,0 0 0,-1 1 0,-157-11 0,47 5 0,44-1 0,1-4 0,-1-2 0,-69-23 0,117 30-74,12 4-111,1-1 1,0 0 0,-1 0-1,1 0 1,0-1-1,-9-6 1</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B674CB-3709-4ACF-BB61-29ADEA3D41BE}"/>
              </a:ext>
            </a:extLst>
          </p:cNvPr>
          <p:cNvSpPr>
            <a:spLocks noGrp="1"/>
          </p:cNvSpPr>
          <p:nvPr>
            <p:ph type="ctrTitle"/>
          </p:nvPr>
        </p:nvSpPr>
        <p:spPr>
          <a:xfrm>
            <a:off x="1524000" y="1033272"/>
            <a:ext cx="9144000" cy="2478024"/>
          </a:xfrm>
        </p:spPr>
        <p:txBody>
          <a:bodyPr lIns="0" tIns="0" rIns="0" bIns="0" anchor="b">
            <a:noAutofit/>
          </a:bodyPr>
          <a:lstStyle>
            <a:lvl1pPr algn="ctr">
              <a:defRPr sz="4000" spc="750" baseline="0"/>
            </a:lvl1pPr>
          </a:lstStyle>
          <a:p>
            <a:r>
              <a:rPr lang="en-US" dirty="0"/>
              <a:t>Click to edit Master title style</a:t>
            </a:r>
          </a:p>
        </p:txBody>
      </p:sp>
      <p:sp>
        <p:nvSpPr>
          <p:cNvPr id="3" name="Subtitle 2">
            <a:extLst>
              <a:ext uri="{FF2B5EF4-FFF2-40B4-BE49-F238E27FC236}">
                <a16:creationId xmlns:a16="http://schemas.microsoft.com/office/drawing/2014/main" id="{E06DA6BE-9B64-48FC-92D1-EF0D426A3974}"/>
              </a:ext>
            </a:extLst>
          </p:cNvPr>
          <p:cNvSpPr>
            <a:spLocks noGrp="1"/>
          </p:cNvSpPr>
          <p:nvPr>
            <p:ph type="subTitle" idx="1"/>
          </p:nvPr>
        </p:nvSpPr>
        <p:spPr>
          <a:xfrm>
            <a:off x="1524000" y="3822192"/>
            <a:ext cx="9144000" cy="1435608"/>
          </a:xfrm>
        </p:spPr>
        <p:txBody>
          <a:bodyPr lIns="0" tIns="0" rIns="0" bIns="0">
            <a:normAutofit/>
          </a:bodyPr>
          <a:lstStyle>
            <a:lvl1pPr marL="0" indent="0" algn="ctr">
              <a:lnSpc>
                <a:spcPct val="150000"/>
              </a:lnSpc>
              <a:buNone/>
              <a:defRPr sz="1600" cap="all" spc="60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B083AE59-8E21-449F-86DA-5BE297010864}"/>
              </a:ext>
            </a:extLst>
          </p:cNvPr>
          <p:cNvSpPr>
            <a:spLocks noGrp="1"/>
          </p:cNvSpPr>
          <p:nvPr>
            <p:ph type="dt" sz="half" idx="10"/>
          </p:nvPr>
        </p:nvSpPr>
        <p:spPr/>
        <p:txBody>
          <a:bodyPr/>
          <a:lstStyle/>
          <a:p>
            <a:fld id="{655A5808-3B61-48CC-92EF-85AC2E0DFA56}" type="datetime2">
              <a:rPr lang="en-US" smtClean="0"/>
              <a:t>Saturday, April 23, 2022</a:t>
            </a:fld>
            <a:endParaRPr lang="en-US"/>
          </a:p>
        </p:txBody>
      </p:sp>
      <p:sp>
        <p:nvSpPr>
          <p:cNvPr id="5" name="Footer Placeholder 4">
            <a:extLst>
              <a:ext uri="{FF2B5EF4-FFF2-40B4-BE49-F238E27FC236}">
                <a16:creationId xmlns:a16="http://schemas.microsoft.com/office/drawing/2014/main" id="{4E8CCD60-9970-49FD-8254-21154BAA1E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CC0A488-07A7-42F9-B1DF-68545B75417D}"/>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35456910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9DC3B6-2D75-4EC4-9120-88DCE0EA61A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74B06CB-A0FE-4499-B674-90C8C281A55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E7FD700-765A-4DE6-A8EC-9D9D92FCBB42}"/>
              </a:ext>
            </a:extLst>
          </p:cNvPr>
          <p:cNvSpPr>
            <a:spLocks noGrp="1"/>
          </p:cNvSpPr>
          <p:nvPr>
            <p:ph type="dt" sz="half" idx="10"/>
          </p:nvPr>
        </p:nvSpPr>
        <p:spPr/>
        <p:txBody>
          <a:bodyPr/>
          <a:lstStyle/>
          <a:p>
            <a:fld id="{735E98AF-4574-4509-BF7A-519ACD5BF826}" type="datetime2">
              <a:rPr lang="en-US" smtClean="0"/>
              <a:t>Saturday, April 23, 2022</a:t>
            </a:fld>
            <a:endParaRPr lang="en-US"/>
          </a:p>
        </p:txBody>
      </p:sp>
      <p:sp>
        <p:nvSpPr>
          <p:cNvPr id="5" name="Footer Placeholder 4">
            <a:extLst>
              <a:ext uri="{FF2B5EF4-FFF2-40B4-BE49-F238E27FC236}">
                <a16:creationId xmlns:a16="http://schemas.microsoft.com/office/drawing/2014/main" id="{0C4664EC-C4B1-4D14-9ED3-14C6CCBFFC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FDF5526-E518-4133-9F44-D812576C1092}"/>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1921021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5F62998-15B1-4CA8-8C60-7801001F8060}"/>
              </a:ext>
            </a:extLst>
          </p:cNvPr>
          <p:cNvSpPr>
            <a:spLocks noGrp="1"/>
          </p:cNvSpPr>
          <p:nvPr>
            <p:ph type="title" orient="vert"/>
          </p:nvPr>
        </p:nvSpPr>
        <p:spPr>
          <a:xfrm>
            <a:off x="8724900" y="838899"/>
            <a:ext cx="2628900" cy="4849301"/>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111AE278-0885-4594-AB09-120344C7D882}"/>
              </a:ext>
            </a:extLst>
          </p:cNvPr>
          <p:cNvSpPr>
            <a:spLocks noGrp="1"/>
          </p:cNvSpPr>
          <p:nvPr>
            <p:ph type="body" orient="vert" idx="1"/>
          </p:nvPr>
        </p:nvSpPr>
        <p:spPr>
          <a:xfrm>
            <a:off x="849235" y="838900"/>
            <a:ext cx="7723265" cy="48493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5B850CC-FB43-4988-8D4E-9C54C20185B4}"/>
              </a:ext>
            </a:extLst>
          </p:cNvPr>
          <p:cNvSpPr>
            <a:spLocks noGrp="1"/>
          </p:cNvSpPr>
          <p:nvPr>
            <p:ph type="dt" sz="half" idx="10"/>
          </p:nvPr>
        </p:nvSpPr>
        <p:spPr/>
        <p:txBody>
          <a:bodyPr/>
          <a:lstStyle/>
          <a:p>
            <a:fld id="{93DD97D4-9636-490F-85D0-E926C2B6F3B1}" type="datetime2">
              <a:rPr lang="en-US" smtClean="0"/>
              <a:t>Saturday, April 23, 2022</a:t>
            </a:fld>
            <a:endParaRPr lang="en-US"/>
          </a:p>
        </p:txBody>
      </p:sp>
      <p:sp>
        <p:nvSpPr>
          <p:cNvPr id="5" name="Footer Placeholder 4">
            <a:extLst>
              <a:ext uri="{FF2B5EF4-FFF2-40B4-BE49-F238E27FC236}">
                <a16:creationId xmlns:a16="http://schemas.microsoft.com/office/drawing/2014/main" id="{47A70300-3853-4FB4-A084-CF6E5CF2BDE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DBAFB0-25AA-4B69-8418-418F47A92700}"/>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27597097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E0F35-0AE7-48AB-9005-F1DB4BD0B473}"/>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DDD4022-C31F-4C4C-B5BF-5F9730C08A0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9A45EE9-11D3-436C-9D73-1AA6CCDB165F}"/>
              </a:ext>
            </a:extLst>
          </p:cNvPr>
          <p:cNvSpPr>
            <a:spLocks noGrp="1"/>
          </p:cNvSpPr>
          <p:nvPr>
            <p:ph type="dt" sz="half" idx="10"/>
          </p:nvPr>
        </p:nvSpPr>
        <p:spPr/>
        <p:txBody>
          <a:bodyPr/>
          <a:lstStyle/>
          <a:p>
            <a:fld id="{2F3AF3C6-0FD4-4939-991C-00DDE5C56815}" type="datetime2">
              <a:rPr lang="en-US" smtClean="0"/>
              <a:t>Saturday, April 23, 2022</a:t>
            </a:fld>
            <a:endParaRPr lang="en-US"/>
          </a:p>
        </p:txBody>
      </p:sp>
      <p:sp>
        <p:nvSpPr>
          <p:cNvPr id="5" name="Footer Placeholder 4">
            <a:extLst>
              <a:ext uri="{FF2B5EF4-FFF2-40B4-BE49-F238E27FC236}">
                <a16:creationId xmlns:a16="http://schemas.microsoft.com/office/drawing/2014/main" id="{92817DCF-881F-4956-81AE-A6D27A88F4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265F17-AD75-4B7E-970D-5D4DBD5D170C}"/>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40171881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C12CB-05D8-4D62-BDC5-812DB6DD04CD}"/>
              </a:ext>
            </a:extLst>
          </p:cNvPr>
          <p:cNvSpPr>
            <a:spLocks noGrp="1"/>
          </p:cNvSpPr>
          <p:nvPr>
            <p:ph type="title"/>
          </p:nvPr>
        </p:nvSpPr>
        <p:spPr>
          <a:xfrm>
            <a:off x="1371600" y="1709738"/>
            <a:ext cx="9966960" cy="2852737"/>
          </a:xfrm>
        </p:spPr>
        <p:txBody>
          <a:bodyPr anchor="b">
            <a:normAutofit/>
          </a:bodyPr>
          <a:lstStyle>
            <a:lvl1pPr>
              <a:lnSpc>
                <a:spcPct val="100000"/>
              </a:lnSpc>
              <a:defRPr sz="4400" spc="750" baseline="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C52F020-8516-4B9E-B455-5731ED6C9E9E}"/>
              </a:ext>
            </a:extLst>
          </p:cNvPr>
          <p:cNvSpPr>
            <a:spLocks noGrp="1"/>
          </p:cNvSpPr>
          <p:nvPr>
            <p:ph type="body" idx="1"/>
          </p:nvPr>
        </p:nvSpPr>
        <p:spPr>
          <a:xfrm>
            <a:off x="1371600" y="4974336"/>
            <a:ext cx="9966961" cy="1115568"/>
          </a:xfrm>
        </p:spPr>
        <p:txBody>
          <a:bodyPr>
            <a:normAutofit/>
          </a:bodyPr>
          <a:lstStyle>
            <a:lvl1pPr marL="0" indent="0">
              <a:buNone/>
              <a:defRPr sz="1600" cap="all" spc="60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C822993-6E28-44BB-B983-095B476B801A}"/>
              </a:ext>
            </a:extLst>
          </p:cNvPr>
          <p:cNvSpPr>
            <a:spLocks noGrp="1"/>
          </p:cNvSpPr>
          <p:nvPr>
            <p:ph type="dt" sz="half" idx="10"/>
          </p:nvPr>
        </p:nvSpPr>
        <p:spPr/>
        <p:txBody>
          <a:bodyPr/>
          <a:lstStyle/>
          <a:p>
            <a:fld id="{86807482-8128-47C6-A8DD-6452B0291CFF}" type="datetime2">
              <a:rPr lang="en-US" smtClean="0"/>
              <a:t>Saturday, April 23, 2022</a:t>
            </a:fld>
            <a:endParaRPr lang="en-US"/>
          </a:p>
        </p:txBody>
      </p:sp>
      <p:sp>
        <p:nvSpPr>
          <p:cNvPr id="5" name="Footer Placeholder 4">
            <a:extLst>
              <a:ext uri="{FF2B5EF4-FFF2-40B4-BE49-F238E27FC236}">
                <a16:creationId xmlns:a16="http://schemas.microsoft.com/office/drawing/2014/main" id="{FC909971-06C9-462B-81D9-BEF24C708A1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9A076D-47C1-49CD-9A8B-956DB3FC31F7}"/>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23368785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28DFBD-F5ED-455C-8AD0-97476A55E3D5}"/>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C30E58C-F463-4D52-9225-9410133113A4}"/>
              </a:ext>
            </a:extLst>
          </p:cNvPr>
          <p:cNvSpPr>
            <a:spLocks noGrp="1"/>
          </p:cNvSpPr>
          <p:nvPr>
            <p:ph sz="half" idx="1"/>
          </p:nvPr>
        </p:nvSpPr>
        <p:spPr>
          <a:xfrm>
            <a:off x="1371600" y="2112264"/>
            <a:ext cx="4846320" cy="39593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6AF7BDB4-97FA-485D-A557-6F96692BAC9E}"/>
              </a:ext>
            </a:extLst>
          </p:cNvPr>
          <p:cNvSpPr>
            <a:spLocks noGrp="1"/>
          </p:cNvSpPr>
          <p:nvPr>
            <p:ph sz="half" idx="2"/>
          </p:nvPr>
        </p:nvSpPr>
        <p:spPr>
          <a:xfrm>
            <a:off x="6766560" y="2112265"/>
            <a:ext cx="4846320" cy="395935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68C50007-C799-4117-8ACD-5EE980E63F17}"/>
              </a:ext>
            </a:extLst>
          </p:cNvPr>
          <p:cNvSpPr>
            <a:spLocks noGrp="1"/>
          </p:cNvSpPr>
          <p:nvPr>
            <p:ph type="dt" sz="half" idx="10"/>
          </p:nvPr>
        </p:nvSpPr>
        <p:spPr/>
        <p:txBody>
          <a:bodyPr/>
          <a:lstStyle/>
          <a:p>
            <a:fld id="{37903F25-275E-41DE-BE3B-EBF0DB49F9B1}" type="datetime2">
              <a:rPr lang="en-US" smtClean="0"/>
              <a:t>Saturday, April 23, 2022</a:t>
            </a:fld>
            <a:endParaRPr lang="en-US"/>
          </a:p>
        </p:txBody>
      </p:sp>
      <p:sp>
        <p:nvSpPr>
          <p:cNvPr id="6" name="Footer Placeholder 5">
            <a:extLst>
              <a:ext uri="{FF2B5EF4-FFF2-40B4-BE49-F238E27FC236}">
                <a16:creationId xmlns:a16="http://schemas.microsoft.com/office/drawing/2014/main" id="{F24E8968-6BAD-4D5A-BF1D-911C7A39C1C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99D8C08-BF20-4D5E-9004-0C075C36D8A4}"/>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37360317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2036E0D-26A5-455A-A8BD-70DA8BC03EB2}"/>
              </a:ext>
            </a:extLst>
          </p:cNvPr>
          <p:cNvSpPr>
            <a:spLocks noGrp="1"/>
          </p:cNvSpPr>
          <p:nvPr>
            <p:ph type="body" idx="1"/>
          </p:nvPr>
        </p:nvSpPr>
        <p:spPr>
          <a:xfrm>
            <a:off x="1371600" y="2112264"/>
            <a:ext cx="484107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7FD4EA0-094D-4056-9032-BFB44B40896B}"/>
              </a:ext>
            </a:extLst>
          </p:cNvPr>
          <p:cNvSpPr>
            <a:spLocks noGrp="1"/>
          </p:cNvSpPr>
          <p:nvPr>
            <p:ph sz="half" idx="2"/>
          </p:nvPr>
        </p:nvSpPr>
        <p:spPr>
          <a:xfrm>
            <a:off x="1371600" y="3018472"/>
            <a:ext cx="4841076" cy="31048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5FC0CCE8-718F-4620-8B4A-C60EEA7B884D}"/>
              </a:ext>
            </a:extLst>
          </p:cNvPr>
          <p:cNvSpPr>
            <a:spLocks noGrp="1"/>
          </p:cNvSpPr>
          <p:nvPr>
            <p:ph type="body" sz="quarter" idx="3"/>
          </p:nvPr>
        </p:nvSpPr>
        <p:spPr>
          <a:xfrm>
            <a:off x="6766560" y="2112264"/>
            <a:ext cx="484632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6CE86DF-0069-4D31-BDD3-A9A2F9B7B468}"/>
              </a:ext>
            </a:extLst>
          </p:cNvPr>
          <p:cNvSpPr>
            <a:spLocks noGrp="1"/>
          </p:cNvSpPr>
          <p:nvPr>
            <p:ph sz="quarter" idx="4"/>
          </p:nvPr>
        </p:nvSpPr>
        <p:spPr>
          <a:xfrm>
            <a:off x="6766560" y="3018471"/>
            <a:ext cx="4841076" cy="31048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21A5ED06-FE54-4B86-A8D4-07D0EB08C3AB}"/>
              </a:ext>
            </a:extLst>
          </p:cNvPr>
          <p:cNvSpPr>
            <a:spLocks noGrp="1"/>
          </p:cNvSpPr>
          <p:nvPr>
            <p:ph type="dt" sz="half" idx="10"/>
          </p:nvPr>
        </p:nvSpPr>
        <p:spPr/>
        <p:txBody>
          <a:bodyPr/>
          <a:lstStyle/>
          <a:p>
            <a:fld id="{EE475572-4A44-4171-84AA-64D42C8050A6}" type="datetime2">
              <a:rPr lang="en-US" smtClean="0"/>
              <a:t>Saturday, April 23, 2022</a:t>
            </a:fld>
            <a:endParaRPr lang="en-US"/>
          </a:p>
        </p:txBody>
      </p:sp>
      <p:sp>
        <p:nvSpPr>
          <p:cNvPr id="8" name="Footer Placeholder 7">
            <a:extLst>
              <a:ext uri="{FF2B5EF4-FFF2-40B4-BE49-F238E27FC236}">
                <a16:creationId xmlns:a16="http://schemas.microsoft.com/office/drawing/2014/main" id="{CE9EC6C3-0950-4AFE-936A-9AB5D227844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784B1D1-BE0C-48F4-BC74-90675A0F07CF}"/>
              </a:ext>
            </a:extLst>
          </p:cNvPr>
          <p:cNvSpPr>
            <a:spLocks noGrp="1"/>
          </p:cNvSpPr>
          <p:nvPr>
            <p:ph type="sldNum" sz="quarter" idx="12"/>
          </p:nvPr>
        </p:nvSpPr>
        <p:spPr/>
        <p:txBody>
          <a:bodyPr/>
          <a:lstStyle/>
          <a:p>
            <a:fld id="{C01389E6-C847-4AD0-B56D-D205B2EAB1EE}" type="slidenum">
              <a:rPr lang="en-US" smtClean="0"/>
              <a:t>‹#›</a:t>
            </a:fld>
            <a:endParaRPr lang="en-US"/>
          </a:p>
        </p:txBody>
      </p:sp>
      <p:sp>
        <p:nvSpPr>
          <p:cNvPr id="10" name="Title 9">
            <a:extLst>
              <a:ext uri="{FF2B5EF4-FFF2-40B4-BE49-F238E27FC236}">
                <a16:creationId xmlns:a16="http://schemas.microsoft.com/office/drawing/2014/main" id="{2D453288-3D76-40C1-BE00-223AB28F13DF}"/>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1504054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B1716-24B0-42CD-95B6-843092597B2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9E3617E-4B11-481F-AC6E-00031790294A}"/>
              </a:ext>
            </a:extLst>
          </p:cNvPr>
          <p:cNvSpPr>
            <a:spLocks noGrp="1"/>
          </p:cNvSpPr>
          <p:nvPr>
            <p:ph type="dt" sz="half" idx="10"/>
          </p:nvPr>
        </p:nvSpPr>
        <p:spPr/>
        <p:txBody>
          <a:bodyPr/>
          <a:lstStyle/>
          <a:p>
            <a:fld id="{C4C1612E-528E-4FD5-9E9E-E15F1108F171}" type="datetime2">
              <a:rPr lang="en-US" smtClean="0"/>
              <a:t>Saturday, April 23, 2022</a:t>
            </a:fld>
            <a:endParaRPr lang="en-US"/>
          </a:p>
        </p:txBody>
      </p:sp>
      <p:sp>
        <p:nvSpPr>
          <p:cNvPr id="4" name="Footer Placeholder 3">
            <a:extLst>
              <a:ext uri="{FF2B5EF4-FFF2-40B4-BE49-F238E27FC236}">
                <a16:creationId xmlns:a16="http://schemas.microsoft.com/office/drawing/2014/main" id="{F6BF19CC-06D3-40E9-81B5-63B457B220C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AEFC312-3AA5-46F7-B701-3D9327A68DB7}"/>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244628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8C9E28E-1389-47AF-B3EB-22571417ACBE}"/>
              </a:ext>
            </a:extLst>
          </p:cNvPr>
          <p:cNvSpPr>
            <a:spLocks noGrp="1"/>
          </p:cNvSpPr>
          <p:nvPr>
            <p:ph type="dt" sz="half" idx="10"/>
          </p:nvPr>
        </p:nvSpPr>
        <p:spPr/>
        <p:txBody>
          <a:bodyPr/>
          <a:lstStyle/>
          <a:p>
            <a:fld id="{D4F6D862-A06D-436F-A92E-EBAAD50B6E50}" type="datetime2">
              <a:rPr lang="en-US" smtClean="0"/>
              <a:t>Saturday, April 23, 2022</a:t>
            </a:fld>
            <a:endParaRPr lang="en-US"/>
          </a:p>
        </p:txBody>
      </p:sp>
      <p:sp>
        <p:nvSpPr>
          <p:cNvPr id="3" name="Footer Placeholder 2">
            <a:extLst>
              <a:ext uri="{FF2B5EF4-FFF2-40B4-BE49-F238E27FC236}">
                <a16:creationId xmlns:a16="http://schemas.microsoft.com/office/drawing/2014/main" id="{BFCF6B08-1984-4F7C-9F6E-A4F47BDBA21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771B3C5-CEC7-427F-931C-1318C421BEF9}"/>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12538011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EB55F-536E-4547-A5D2-0483FC3684CD}"/>
              </a:ext>
            </a:extLst>
          </p:cNvPr>
          <p:cNvSpPr>
            <a:spLocks noGrp="1"/>
          </p:cNvSpPr>
          <p:nvPr>
            <p:ph type="title"/>
          </p:nvPr>
        </p:nvSpPr>
        <p:spPr>
          <a:xfrm>
            <a:off x="1371600" y="987425"/>
            <a:ext cx="3932237" cy="1894511"/>
          </a:xfrm>
        </p:spPr>
        <p:txBody>
          <a:bodyPr anchor="b"/>
          <a:lstStyle>
            <a:lvl1pPr>
              <a:lnSpc>
                <a:spcPct val="100000"/>
              </a:lnSpc>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3D717D3C-533B-4EA9-886B-FAE59956C74C}"/>
              </a:ext>
            </a:extLst>
          </p:cNvPr>
          <p:cNvSpPr>
            <a:spLocks noGrp="1"/>
          </p:cNvSpPr>
          <p:nvPr>
            <p:ph idx="1"/>
          </p:nvPr>
        </p:nvSpPr>
        <p:spPr>
          <a:xfrm>
            <a:off x="5650992" y="987425"/>
            <a:ext cx="5687568" cy="4873625"/>
          </a:xfrm>
        </p:spPr>
        <p:txBody>
          <a:bodyPr>
            <a:normAutofit/>
          </a:bodyPr>
          <a:lstStyle>
            <a:lvl1pPr>
              <a:defRPr sz="20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2419D2E1-4B17-4608-961E-2C4719855E89}"/>
              </a:ext>
            </a:extLst>
          </p:cNvPr>
          <p:cNvSpPr>
            <a:spLocks noGrp="1"/>
          </p:cNvSpPr>
          <p:nvPr>
            <p:ph type="body" sz="half" idx="2"/>
          </p:nvPr>
        </p:nvSpPr>
        <p:spPr>
          <a:xfrm>
            <a:off x="1371600" y="3058510"/>
            <a:ext cx="3932237" cy="280254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75A3535-184C-438C-AE91-9C42B7C5AFB6}"/>
              </a:ext>
            </a:extLst>
          </p:cNvPr>
          <p:cNvSpPr>
            <a:spLocks noGrp="1"/>
          </p:cNvSpPr>
          <p:nvPr>
            <p:ph type="dt" sz="half" idx="10"/>
          </p:nvPr>
        </p:nvSpPr>
        <p:spPr/>
        <p:txBody>
          <a:bodyPr/>
          <a:lstStyle/>
          <a:p>
            <a:fld id="{B73E0B7D-2260-4809-8F0A-9E5F3E24F169}" type="datetime2">
              <a:rPr lang="en-US" smtClean="0"/>
              <a:t>Saturday, April 23, 2022</a:t>
            </a:fld>
            <a:endParaRPr lang="en-US"/>
          </a:p>
        </p:txBody>
      </p:sp>
      <p:sp>
        <p:nvSpPr>
          <p:cNvPr id="6" name="Footer Placeholder 5">
            <a:extLst>
              <a:ext uri="{FF2B5EF4-FFF2-40B4-BE49-F238E27FC236}">
                <a16:creationId xmlns:a16="http://schemas.microsoft.com/office/drawing/2014/main" id="{0DF6DBC3-4A58-42BA-9B55-A9A72510374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D4E6563-0AB6-4038-A12B-A259552DB66C}"/>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29498698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9702C5-1E3B-4C62-A538-59BB572864A0}"/>
              </a:ext>
            </a:extLst>
          </p:cNvPr>
          <p:cNvSpPr>
            <a:spLocks noGrp="1"/>
          </p:cNvSpPr>
          <p:nvPr>
            <p:ph type="title"/>
          </p:nvPr>
        </p:nvSpPr>
        <p:spPr>
          <a:xfrm>
            <a:off x="1371600" y="987552"/>
            <a:ext cx="3932237" cy="1892808"/>
          </a:xfrm>
        </p:spPr>
        <p:txBody>
          <a:bodyPr anchor="b"/>
          <a:lstStyle>
            <a:lvl1pPr>
              <a:defRPr sz="3200" baseline="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6E2CF574-95CE-4E60-B2CF-3B5B4F33A767}"/>
              </a:ext>
            </a:extLst>
          </p:cNvPr>
          <p:cNvSpPr>
            <a:spLocks noGrp="1"/>
          </p:cNvSpPr>
          <p:nvPr>
            <p:ph type="pic" idx="1"/>
          </p:nvPr>
        </p:nvSpPr>
        <p:spPr>
          <a:xfrm>
            <a:off x="5505319" y="987425"/>
            <a:ext cx="5833242"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6D039F7C-C735-4356-8B04-89E19047950C}"/>
              </a:ext>
            </a:extLst>
          </p:cNvPr>
          <p:cNvSpPr>
            <a:spLocks noGrp="1"/>
          </p:cNvSpPr>
          <p:nvPr>
            <p:ph type="body" sz="half" idx="2"/>
          </p:nvPr>
        </p:nvSpPr>
        <p:spPr>
          <a:xfrm>
            <a:off x="1371600" y="3033286"/>
            <a:ext cx="3932237" cy="283570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5E706DF-52A3-4F34-9BF5-E1ACD5D54283}"/>
              </a:ext>
            </a:extLst>
          </p:cNvPr>
          <p:cNvSpPr>
            <a:spLocks noGrp="1"/>
          </p:cNvSpPr>
          <p:nvPr>
            <p:ph type="dt" sz="half" idx="10"/>
          </p:nvPr>
        </p:nvSpPr>
        <p:spPr/>
        <p:txBody>
          <a:bodyPr/>
          <a:lstStyle/>
          <a:p>
            <a:fld id="{3C8E4735-C637-46A3-94EB-AB3AC4188D2F}" type="datetime2">
              <a:rPr lang="en-US" smtClean="0"/>
              <a:t>Saturday, April 23, 2022</a:t>
            </a:fld>
            <a:endParaRPr lang="en-US"/>
          </a:p>
        </p:txBody>
      </p:sp>
      <p:sp>
        <p:nvSpPr>
          <p:cNvPr id="6" name="Footer Placeholder 5">
            <a:extLst>
              <a:ext uri="{FF2B5EF4-FFF2-40B4-BE49-F238E27FC236}">
                <a16:creationId xmlns:a16="http://schemas.microsoft.com/office/drawing/2014/main" id="{BFB25E53-E72E-4110-BB6B-3477F56C308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3686F8F-3D62-4CEC-AD9A-B70848E6A81C}"/>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25595843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CF2F3BB-127D-44BC-A8EF-A8BB5F5911CA}"/>
              </a:ext>
            </a:extLst>
          </p:cNvPr>
          <p:cNvSpPr/>
          <p:nvPr/>
        </p:nvSpPr>
        <p:spPr>
          <a:xfrm rot="10800000" flipH="1">
            <a:off x="0" y="6401226"/>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10D1F30-F118-4A1F-A48F-7E5706959F64}"/>
              </a:ext>
            </a:extLst>
          </p:cNvPr>
          <p:cNvSpPr/>
          <p:nvPr/>
        </p:nvSpPr>
        <p:spPr>
          <a:xfrm flipH="1">
            <a:off x="4038602" y="6401228"/>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17AE890C-17CE-44C0-BDED-BA68F92A845D}"/>
              </a:ext>
            </a:extLst>
          </p:cNvPr>
          <p:cNvSpPr>
            <a:spLocks noGrp="1"/>
          </p:cNvSpPr>
          <p:nvPr>
            <p:ph type="title"/>
          </p:nvPr>
        </p:nvSpPr>
        <p:spPr>
          <a:xfrm>
            <a:off x="1371600" y="795528"/>
            <a:ext cx="10241280" cy="1234440"/>
          </a:xfrm>
          <a:prstGeom prst="rect">
            <a:avLst/>
          </a:prstGeom>
        </p:spPr>
        <p:txBody>
          <a:bodyPr vert="horz" lIns="0" tIns="0" rIns="0" bIns="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47910A6E-46D1-42CF-996C-2207737FB871}"/>
              </a:ext>
            </a:extLst>
          </p:cNvPr>
          <p:cNvSpPr>
            <a:spLocks noGrp="1"/>
          </p:cNvSpPr>
          <p:nvPr>
            <p:ph type="body" idx="1"/>
          </p:nvPr>
        </p:nvSpPr>
        <p:spPr>
          <a:xfrm>
            <a:off x="1371600" y="2112264"/>
            <a:ext cx="10241280" cy="3959352"/>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85B5247-D236-462B-BCE0-2A24DF75B085}"/>
              </a:ext>
            </a:extLst>
          </p:cNvPr>
          <p:cNvSpPr>
            <a:spLocks noGrp="1"/>
          </p:cNvSpPr>
          <p:nvPr>
            <p:ph type="dt" sz="half" idx="2"/>
          </p:nvPr>
        </p:nvSpPr>
        <p:spPr>
          <a:xfrm>
            <a:off x="7909560" y="6409944"/>
            <a:ext cx="3703320" cy="448056"/>
          </a:xfrm>
          <a:prstGeom prst="rect">
            <a:avLst/>
          </a:prstGeom>
        </p:spPr>
        <p:txBody>
          <a:bodyPr vert="horz" lIns="91440" tIns="45720" rIns="91440" bIns="45720" rtlCol="0" anchor="ctr"/>
          <a:lstStyle>
            <a:lvl1pPr algn="r">
              <a:defRPr sz="800" cap="all" spc="300" baseline="0">
                <a:solidFill>
                  <a:srgbClr val="FFFFFF"/>
                </a:solidFill>
              </a:defRPr>
            </a:lvl1pPr>
          </a:lstStyle>
          <a:p>
            <a:fld id="{AE0C963C-C1DB-4AFD-9DDC-0691666BF49B}" type="datetime2">
              <a:rPr lang="en-US" smtClean="0"/>
              <a:pPr/>
              <a:t>Saturday, April 23, 2022</a:t>
            </a:fld>
            <a:endParaRPr lang="en-US" cap="all" dirty="0"/>
          </a:p>
        </p:txBody>
      </p:sp>
      <p:sp>
        <p:nvSpPr>
          <p:cNvPr id="5" name="Footer Placeholder 4">
            <a:extLst>
              <a:ext uri="{FF2B5EF4-FFF2-40B4-BE49-F238E27FC236}">
                <a16:creationId xmlns:a16="http://schemas.microsoft.com/office/drawing/2014/main" id="{19155C58-7DDF-4CD4-96AD-F9CC844D84CC}"/>
              </a:ext>
            </a:extLst>
          </p:cNvPr>
          <p:cNvSpPr>
            <a:spLocks noGrp="1"/>
          </p:cNvSpPr>
          <p:nvPr>
            <p:ph type="ftr" sz="quarter" idx="3"/>
          </p:nvPr>
        </p:nvSpPr>
        <p:spPr>
          <a:xfrm rot="5400000">
            <a:off x="-1828800" y="1911096"/>
            <a:ext cx="4114800" cy="457200"/>
          </a:xfrm>
          <a:prstGeom prst="rect">
            <a:avLst/>
          </a:prstGeom>
        </p:spPr>
        <p:txBody>
          <a:bodyPr vert="horz" lIns="91440" tIns="45720" rIns="91440" bIns="45720" rtlCol="0" anchor="ctr"/>
          <a:lstStyle>
            <a:lvl1pPr algn="l">
              <a:defRPr sz="800" b="1">
                <a:solidFill>
                  <a:schemeClr val="tx1"/>
                </a:solidFill>
                <a:latin typeface="+mj-lt"/>
              </a:defRPr>
            </a:lvl1pPr>
          </a:lstStyle>
          <a:p>
            <a:pPr algn="l"/>
            <a:endParaRPr lang="en-US"/>
          </a:p>
        </p:txBody>
      </p:sp>
      <p:sp>
        <p:nvSpPr>
          <p:cNvPr id="6" name="Slide Number Placeholder 5">
            <a:extLst>
              <a:ext uri="{FF2B5EF4-FFF2-40B4-BE49-F238E27FC236}">
                <a16:creationId xmlns:a16="http://schemas.microsoft.com/office/drawing/2014/main" id="{6F495647-A849-45D9-BC71-46A12E6DE479}"/>
              </a:ext>
            </a:extLst>
          </p:cNvPr>
          <p:cNvSpPr>
            <a:spLocks noGrp="1"/>
          </p:cNvSpPr>
          <p:nvPr>
            <p:ph type="sldNum" sz="quarter" idx="4"/>
          </p:nvPr>
        </p:nvSpPr>
        <p:spPr>
          <a:xfrm>
            <a:off x="11667744" y="6409944"/>
            <a:ext cx="438912" cy="448056"/>
          </a:xfrm>
          <a:prstGeom prst="rect">
            <a:avLst/>
          </a:prstGeom>
        </p:spPr>
        <p:txBody>
          <a:bodyPr vert="horz" lIns="91440" tIns="45720" rIns="91440" bIns="45720" rtlCol="0" anchor="ctr"/>
          <a:lstStyle>
            <a:lvl1pPr algn="r">
              <a:defRPr sz="800">
                <a:solidFill>
                  <a:srgbClr val="FFFFFF"/>
                </a:solidFill>
              </a:defRPr>
            </a:lvl1pPr>
          </a:lstStyle>
          <a:p>
            <a:fld id="{C01389E6-C847-4AD0-B56D-D205B2EAB1EE}" type="slidenum">
              <a:rPr lang="en-US" smtClean="0"/>
              <a:pPr/>
              <a:t>‹#›</a:t>
            </a:fld>
            <a:endParaRPr lang="en-US" sz="800" dirty="0"/>
          </a:p>
        </p:txBody>
      </p:sp>
    </p:spTree>
    <p:extLst>
      <p:ext uri="{BB962C8B-B14F-4D97-AF65-F5344CB8AC3E}">
        <p14:creationId xmlns:p14="http://schemas.microsoft.com/office/powerpoint/2010/main" val="2269259192"/>
      </p:ext>
    </p:extLst>
  </p:cSld>
  <p:clrMap bg1="lt1" tx1="dk1" bg2="lt2" tx2="dk2" accent1="accent1" accent2="accent2" accent3="accent3" accent4="accent4" accent5="accent5" accent6="accent6" hlink="hlink" folHlink="folHlink"/>
  <p:sldLayoutIdLst>
    <p:sldLayoutId id="2147483731" r:id="rId1"/>
    <p:sldLayoutId id="2147483732" r:id="rId2"/>
    <p:sldLayoutId id="2147483733" r:id="rId3"/>
    <p:sldLayoutId id="2147483734" r:id="rId4"/>
    <p:sldLayoutId id="2147483735" r:id="rId5"/>
    <p:sldLayoutId id="2147483729" r:id="rId6"/>
    <p:sldLayoutId id="2147483725" r:id="rId7"/>
    <p:sldLayoutId id="2147483726" r:id="rId8"/>
    <p:sldLayoutId id="2147483727" r:id="rId9"/>
    <p:sldLayoutId id="2147483728" r:id="rId10"/>
    <p:sldLayoutId id="2147483730" r:id="rId11"/>
  </p:sldLayoutIdLst>
  <p:hf sldNum="0" hdr="0" ftr="0" dt="0"/>
  <p:txStyles>
    <p:titleStyle>
      <a:lvl1pPr algn="l" defTabSz="914400" rtl="0" eaLnBrk="1" latinLnBrk="0" hangingPunct="1">
        <a:lnSpc>
          <a:spcPct val="100000"/>
        </a:lnSpc>
        <a:spcBef>
          <a:spcPct val="0"/>
        </a:spcBef>
        <a:buNone/>
        <a:defRPr sz="3600" b="1" i="0" kern="1200" cap="all" spc="700"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customXml" Target="../ink/ink1.xml"/><Relationship Id="rId7" Type="http://schemas.openxmlformats.org/officeDocument/2006/relationships/customXml" Target="../ink/ink2.xml"/><Relationship Id="rId2" Type="http://schemas.openxmlformats.org/officeDocument/2006/relationships/image" Target="../media/image2.gif"/><Relationship Id="rId1" Type="http://schemas.openxmlformats.org/officeDocument/2006/relationships/slideLayout" Target="../slideLayouts/slideLayout2.xml"/><Relationship Id="rId6"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9.jpeg"/><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6" name="Rectangle 70">
            <a:extLst>
              <a:ext uri="{FF2B5EF4-FFF2-40B4-BE49-F238E27FC236}">
                <a16:creationId xmlns:a16="http://schemas.microsoft.com/office/drawing/2014/main" id="{ACE9E2ED-2BB1-46AE-A037-86EC1BFB33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F729350-C26D-4FE6-BC1D-F4B54A15C7D8}"/>
              </a:ext>
            </a:extLst>
          </p:cNvPr>
          <p:cNvSpPr>
            <a:spLocks noGrp="1"/>
          </p:cNvSpPr>
          <p:nvPr>
            <p:ph type="ctrTitle"/>
          </p:nvPr>
        </p:nvSpPr>
        <p:spPr>
          <a:xfrm>
            <a:off x="1371600" y="1228550"/>
            <a:ext cx="4350870" cy="2947210"/>
          </a:xfrm>
        </p:spPr>
        <p:txBody>
          <a:bodyPr vert="horz" lIns="0" tIns="0" rIns="0" bIns="0" rtlCol="0" anchor="t">
            <a:normAutofit/>
          </a:bodyPr>
          <a:lstStyle/>
          <a:p>
            <a:pPr algn="l"/>
            <a:r>
              <a:rPr lang="en-US" dirty="0"/>
              <a:t>Air Canvas</a:t>
            </a:r>
          </a:p>
        </p:txBody>
      </p:sp>
      <p:sp>
        <p:nvSpPr>
          <p:cNvPr id="3" name="Subtitle 2">
            <a:extLst>
              <a:ext uri="{FF2B5EF4-FFF2-40B4-BE49-F238E27FC236}">
                <a16:creationId xmlns:a16="http://schemas.microsoft.com/office/drawing/2014/main" id="{D09B774C-B2C9-4A47-A29D-8AAA4A364F8A}"/>
              </a:ext>
            </a:extLst>
          </p:cNvPr>
          <p:cNvSpPr>
            <a:spLocks noGrp="1"/>
          </p:cNvSpPr>
          <p:nvPr>
            <p:ph type="subTitle" idx="1"/>
          </p:nvPr>
        </p:nvSpPr>
        <p:spPr>
          <a:xfrm>
            <a:off x="1512303" y="2551682"/>
            <a:ext cx="4210167" cy="257460"/>
          </a:xfrm>
        </p:spPr>
        <p:txBody>
          <a:bodyPr vert="horz" lIns="0" tIns="0" rIns="0" bIns="0" rtlCol="0" anchor="b">
            <a:normAutofit fontScale="92500" lnSpcReduction="10000"/>
          </a:bodyPr>
          <a:lstStyle/>
          <a:p>
            <a:pPr algn="l"/>
            <a:r>
              <a:rPr lang="en-US" sz="1400" b="1" dirty="0"/>
              <a:t>Team Python thinkers</a:t>
            </a:r>
          </a:p>
        </p:txBody>
      </p:sp>
      <p:sp>
        <p:nvSpPr>
          <p:cNvPr id="78" name="Rectangle 72">
            <a:extLst>
              <a:ext uri="{FF2B5EF4-FFF2-40B4-BE49-F238E27FC236}">
                <a16:creationId xmlns:a16="http://schemas.microsoft.com/office/drawing/2014/main" id="{D28B54C3-B57B-472A-B96E-1FCB67093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23337" y="-3"/>
            <a:ext cx="3611463" cy="6858000"/>
          </a:xfrm>
          <a:prstGeom prst="rect">
            <a:avLst/>
          </a:prstGeom>
          <a:gradFill>
            <a:gsLst>
              <a:gs pos="0">
                <a:schemeClr val="accent5">
                  <a:alpha val="77000"/>
                </a:schemeClr>
              </a:gs>
              <a:gs pos="100000">
                <a:schemeClr val="tx2">
                  <a:lumMod val="50000"/>
                  <a:lumOff val="50000"/>
                  <a:alpha val="52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Rectangle 74">
            <a:extLst>
              <a:ext uri="{FF2B5EF4-FFF2-40B4-BE49-F238E27FC236}">
                <a16:creationId xmlns:a16="http://schemas.microsoft.com/office/drawing/2014/main" id="{C4C9F2B0-1044-46EB-8AEB-C3BFFDE6C2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23336" y="-3"/>
            <a:ext cx="4068664" cy="6858000"/>
          </a:xfrm>
          <a:prstGeom prst="rect">
            <a:avLst/>
          </a:prstGeom>
          <a:gradFill>
            <a:gsLst>
              <a:gs pos="22000">
                <a:schemeClr val="accent2">
                  <a:alpha val="69000"/>
                </a:schemeClr>
              </a:gs>
              <a:gs pos="99000">
                <a:schemeClr val="accent4">
                  <a:alpha val="74000"/>
                </a:schemeClr>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7" name="Rectangle 76">
            <a:extLst>
              <a:ext uri="{FF2B5EF4-FFF2-40B4-BE49-F238E27FC236}">
                <a16:creationId xmlns:a16="http://schemas.microsoft.com/office/drawing/2014/main" id="{7DB3C429-F8DA-49B9-AF84-21996FCF7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426853" y="-345671"/>
            <a:ext cx="3429002" cy="4120348"/>
          </a:xfrm>
          <a:prstGeom prst="rect">
            <a:avLst/>
          </a:prstGeom>
          <a:gradFill>
            <a:gsLst>
              <a:gs pos="0">
                <a:schemeClr val="accent5">
                  <a:alpha val="26000"/>
                </a:schemeClr>
              </a:gs>
              <a:gs pos="49000">
                <a:schemeClr val="tx2">
                  <a:lumMod val="75000"/>
                  <a:lumOff val="25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Background pattern&#10;&#10;Description automatically generated">
            <a:extLst>
              <a:ext uri="{FF2B5EF4-FFF2-40B4-BE49-F238E27FC236}">
                <a16:creationId xmlns:a16="http://schemas.microsoft.com/office/drawing/2014/main" id="{4111505C-415B-4945-AD59-773046DEB757}"/>
              </a:ext>
            </a:extLst>
          </p:cNvPr>
          <p:cNvPicPr>
            <a:picLocks noChangeAspect="1"/>
          </p:cNvPicPr>
          <p:nvPr/>
        </p:nvPicPr>
        <p:blipFill rotWithShape="1">
          <a:blip r:embed="rId2"/>
          <a:srcRect l="38881" r="869" b="-1"/>
          <a:stretch/>
        </p:blipFill>
        <p:spPr>
          <a:xfrm>
            <a:off x="6096000" y="1012536"/>
            <a:ext cx="4756162" cy="4756162"/>
          </a:xfrm>
          <a:custGeom>
            <a:avLst/>
            <a:gdLst/>
            <a:ahLst/>
            <a:cxnLst/>
            <a:rect l="l" t="t" r="r" b="b"/>
            <a:pathLst>
              <a:path w="5031136" h="5031136">
                <a:moveTo>
                  <a:pt x="2515568" y="0"/>
                </a:moveTo>
                <a:cubicBezTo>
                  <a:pt x="3904878" y="0"/>
                  <a:pt x="5031136" y="1126258"/>
                  <a:pt x="5031136" y="2515568"/>
                </a:cubicBezTo>
                <a:cubicBezTo>
                  <a:pt x="5031136" y="3904878"/>
                  <a:pt x="3904878" y="5031136"/>
                  <a:pt x="2515568" y="5031136"/>
                </a:cubicBezTo>
                <a:cubicBezTo>
                  <a:pt x="1126258" y="5031136"/>
                  <a:pt x="0" y="3904878"/>
                  <a:pt x="0" y="2515568"/>
                </a:cubicBezTo>
                <a:cubicBezTo>
                  <a:pt x="0" y="1126258"/>
                  <a:pt x="1126258" y="0"/>
                  <a:pt x="2515568" y="0"/>
                </a:cubicBezTo>
                <a:close/>
              </a:path>
            </a:pathLst>
          </a:custGeom>
        </p:spPr>
      </p:pic>
      <p:sp>
        <p:nvSpPr>
          <p:cNvPr id="5" name="TextBox 4">
            <a:extLst>
              <a:ext uri="{FF2B5EF4-FFF2-40B4-BE49-F238E27FC236}">
                <a16:creationId xmlns:a16="http://schemas.microsoft.com/office/drawing/2014/main" id="{C6184C25-B7A5-45F7-8CB8-CFDBE79B949E}"/>
              </a:ext>
            </a:extLst>
          </p:cNvPr>
          <p:cNvSpPr txBox="1"/>
          <p:nvPr/>
        </p:nvSpPr>
        <p:spPr>
          <a:xfrm>
            <a:off x="1839533" y="3009299"/>
            <a:ext cx="3415004" cy="1579471"/>
          </a:xfrm>
          <a:prstGeom prst="rect">
            <a:avLst/>
          </a:prstGeom>
          <a:noFill/>
        </p:spPr>
        <p:txBody>
          <a:bodyPr wrap="square" rtlCol="0">
            <a:spAutoFit/>
          </a:bodyPr>
          <a:lstStyle/>
          <a:p>
            <a:pPr>
              <a:lnSpc>
                <a:spcPct val="150000"/>
              </a:lnSpc>
              <a:spcAft>
                <a:spcPts val="600"/>
              </a:spcAft>
            </a:pPr>
            <a:r>
              <a:rPr lang="en-IN" sz="1400" b="1" dirty="0"/>
              <a:t>Anto Francis (C0825095)</a:t>
            </a:r>
          </a:p>
          <a:p>
            <a:pPr>
              <a:lnSpc>
                <a:spcPct val="150000"/>
              </a:lnSpc>
              <a:spcAft>
                <a:spcPts val="600"/>
              </a:spcAft>
            </a:pPr>
            <a:r>
              <a:rPr lang="en-IN" sz="1400" b="1" dirty="0"/>
              <a:t>Omer Volkan </a:t>
            </a:r>
            <a:r>
              <a:rPr lang="en-IN" sz="1400" b="1" dirty="0" err="1"/>
              <a:t>Guney</a:t>
            </a:r>
            <a:r>
              <a:rPr lang="en-IN" sz="1400" b="1" dirty="0"/>
              <a:t> (C0831373) </a:t>
            </a:r>
          </a:p>
          <a:p>
            <a:pPr>
              <a:lnSpc>
                <a:spcPct val="150000"/>
              </a:lnSpc>
              <a:spcAft>
                <a:spcPts val="600"/>
              </a:spcAft>
            </a:pPr>
            <a:r>
              <a:rPr lang="en-IN" sz="1400" b="1" dirty="0"/>
              <a:t>Rupesh Chandran (C0826779)</a:t>
            </a:r>
          </a:p>
          <a:p>
            <a:pPr>
              <a:lnSpc>
                <a:spcPct val="150000"/>
              </a:lnSpc>
              <a:spcAft>
                <a:spcPts val="600"/>
              </a:spcAft>
            </a:pPr>
            <a:r>
              <a:rPr lang="en-IN" sz="1400" b="1" dirty="0"/>
              <a:t>Sachin Sreekumar (C0825096)</a:t>
            </a:r>
          </a:p>
        </p:txBody>
      </p:sp>
      <p:sp>
        <p:nvSpPr>
          <p:cNvPr id="8" name="TextBox 7">
            <a:extLst>
              <a:ext uri="{FF2B5EF4-FFF2-40B4-BE49-F238E27FC236}">
                <a16:creationId xmlns:a16="http://schemas.microsoft.com/office/drawing/2014/main" id="{44205FAB-E244-4515-ABF8-2503B5DFA821}"/>
              </a:ext>
            </a:extLst>
          </p:cNvPr>
          <p:cNvSpPr txBox="1"/>
          <p:nvPr/>
        </p:nvSpPr>
        <p:spPr>
          <a:xfrm>
            <a:off x="1730910" y="5152516"/>
            <a:ext cx="3483230" cy="523220"/>
          </a:xfrm>
          <a:prstGeom prst="rect">
            <a:avLst/>
          </a:prstGeom>
          <a:noFill/>
        </p:spPr>
        <p:txBody>
          <a:bodyPr wrap="square" rtlCol="0">
            <a:spAutoFit/>
          </a:bodyPr>
          <a:lstStyle/>
          <a:p>
            <a:r>
              <a:rPr lang="en-IN" sz="2800" dirty="0">
                <a:latin typeface="Arabic Typesetting" panose="020B0604020202020204" pitchFamily="66" charset="-78"/>
                <a:cs typeface="Arabic Typesetting" panose="020B0604020202020204" pitchFamily="66" charset="-78"/>
              </a:rPr>
              <a:t>Submission: 23</a:t>
            </a:r>
            <a:r>
              <a:rPr lang="en-IN" sz="2800" baseline="30000" dirty="0">
                <a:latin typeface="Arabic Typesetting" panose="020B0604020202020204" pitchFamily="66" charset="-78"/>
                <a:cs typeface="Arabic Typesetting" panose="020B0604020202020204" pitchFamily="66" charset="-78"/>
              </a:rPr>
              <a:t>rd</a:t>
            </a:r>
            <a:r>
              <a:rPr lang="en-IN" sz="2800" dirty="0">
                <a:latin typeface="Arabic Typesetting" panose="020B0604020202020204" pitchFamily="66" charset="-78"/>
                <a:cs typeface="Arabic Typesetting" panose="020B0604020202020204" pitchFamily="66" charset="-78"/>
              </a:rPr>
              <a:t> April 2022</a:t>
            </a:r>
          </a:p>
        </p:txBody>
      </p:sp>
    </p:spTree>
    <p:extLst>
      <p:ext uri="{BB962C8B-B14F-4D97-AF65-F5344CB8AC3E}">
        <p14:creationId xmlns:p14="http://schemas.microsoft.com/office/powerpoint/2010/main" val="901523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400"/>
                                        <p:tgtEl>
                                          <p:spTgt spid="3">
                                            <p:txEl>
                                              <p:pRg st="0" end="0"/>
                                            </p:txEl>
                                          </p:spTgt>
                                        </p:tgtEl>
                                      </p:cBhvr>
                                    </p:animEffect>
                                  </p:childTnLst>
                                </p:cTn>
                              </p:par>
                              <p:par>
                                <p:cTn id="8" presetID="10" presetClass="entr" presetSubtype="0" fill="hold" grpId="0" nodeType="withEffect">
                                  <p:stCondLst>
                                    <p:cond delay="1000"/>
                                  </p:stCondLst>
                                  <p:iterate type="lt">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D4C0BBB-0042-4603-A226-6117F3FD5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EC44F520-2598-460E-9F91-B02F60830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7404E292-5FAB-47E8-A663-A07530CED8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D80FF8ED-64CE-400C-A4D5-9F943FC264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0"/>
            <a:ext cx="12191999" cy="6858000"/>
          </a:xfrm>
          <a:prstGeom prst="rect">
            <a:avLst/>
          </a:prstGeom>
          <a:gradFill>
            <a:gsLst>
              <a:gs pos="0">
                <a:schemeClr val="accent5">
                  <a:alpha val="75000"/>
                </a:schemeClr>
              </a:gs>
              <a:gs pos="100000">
                <a:schemeClr val="accent2">
                  <a:lumMod val="60000"/>
                  <a:lumOff val="40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568868AD-100D-45F3-B11E-8A2936712B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12191999" cy="6858000"/>
          </a:xfrm>
          <a:prstGeom prst="rect">
            <a:avLst/>
          </a:prstGeom>
          <a:gradFill>
            <a:gsLst>
              <a:gs pos="49000">
                <a:schemeClr val="accent5">
                  <a:alpha val="50000"/>
                </a:schemeClr>
              </a:gs>
              <a:gs pos="100000">
                <a:schemeClr val="accent2">
                  <a:alpha val="74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714742CC-05F9-44AC-AF98-AB6EF810E4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6096001" cy="6858000"/>
          </a:xfrm>
          <a:prstGeom prst="rect">
            <a:avLst/>
          </a:prstGeom>
          <a:gradFill>
            <a:gsLst>
              <a:gs pos="0">
                <a:schemeClr val="accent2">
                  <a:alpha val="17000"/>
                </a:schemeClr>
              </a:gs>
              <a:gs pos="85000">
                <a:schemeClr val="accent4">
                  <a:alpha val="4000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3">
            <a:extLst>
              <a:ext uri="{FF2B5EF4-FFF2-40B4-BE49-F238E27FC236}">
                <a16:creationId xmlns:a16="http://schemas.microsoft.com/office/drawing/2014/main" id="{853C77DB-C7E3-4B1F-9AD0-1EB2982A86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460656" y="-2569189"/>
            <a:ext cx="5115722" cy="10255626"/>
          </a:xfrm>
          <a:custGeom>
            <a:avLst/>
            <a:gdLst>
              <a:gd name="connsiteX0" fmla="*/ 2065105 w 2065105"/>
              <a:gd name="connsiteY0" fmla="*/ 0 h 4139967"/>
              <a:gd name="connsiteX1" fmla="*/ 2065105 w 2065105"/>
              <a:gd name="connsiteY1" fmla="*/ 4139967 h 4139967"/>
              <a:gd name="connsiteX2" fmla="*/ 1858573 w 2065105"/>
              <a:gd name="connsiteY2" fmla="*/ 4129538 h 4139967"/>
              <a:gd name="connsiteX3" fmla="*/ 0 w 2065105"/>
              <a:gd name="connsiteY3" fmla="*/ 2069983 h 4139967"/>
              <a:gd name="connsiteX4" fmla="*/ 1858573 w 2065105"/>
              <a:gd name="connsiteY4" fmla="*/ 10428 h 41399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5105" h="4139967">
                <a:moveTo>
                  <a:pt x="2065105" y="0"/>
                </a:moveTo>
                <a:lnTo>
                  <a:pt x="2065105" y="4139967"/>
                </a:lnTo>
                <a:lnTo>
                  <a:pt x="1858573" y="4129538"/>
                </a:lnTo>
                <a:cubicBezTo>
                  <a:pt x="814640" y="4023521"/>
                  <a:pt x="0" y="3141887"/>
                  <a:pt x="0" y="2069983"/>
                </a:cubicBezTo>
                <a:cubicBezTo>
                  <a:pt x="0" y="998079"/>
                  <a:pt x="814640" y="116446"/>
                  <a:pt x="1858573" y="10428"/>
                </a:cubicBezTo>
                <a:close/>
              </a:path>
            </a:pathLst>
          </a:custGeom>
          <a:gradFill flip="none" rotWithShape="1">
            <a:gsLst>
              <a:gs pos="7000">
                <a:schemeClr val="accent4">
                  <a:lumMod val="60000"/>
                  <a:lumOff val="40000"/>
                  <a:alpha val="3000"/>
                </a:schemeClr>
              </a:gs>
              <a:gs pos="100000">
                <a:schemeClr val="accent4">
                  <a:lumMod val="60000"/>
                  <a:lumOff val="40000"/>
                  <a:alpha val="37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BC3D492-FAD7-478A-A69C-FBAD54B2101A}"/>
              </a:ext>
            </a:extLst>
          </p:cNvPr>
          <p:cNvSpPr>
            <a:spLocks noGrp="1"/>
          </p:cNvSpPr>
          <p:nvPr>
            <p:ph type="title"/>
          </p:nvPr>
        </p:nvSpPr>
        <p:spPr>
          <a:xfrm>
            <a:off x="1524000" y="1104445"/>
            <a:ext cx="9144000" cy="2826182"/>
          </a:xfrm>
        </p:spPr>
        <p:txBody>
          <a:bodyPr vert="horz" lIns="0" tIns="0" rIns="0" bIns="0" rtlCol="0" anchor="ctr">
            <a:normAutofit/>
          </a:bodyPr>
          <a:lstStyle/>
          <a:p>
            <a:pPr algn="ctr"/>
            <a:r>
              <a:rPr lang="en-US" sz="4400" spc="750" dirty="0">
                <a:solidFill>
                  <a:schemeClr val="bg1"/>
                </a:solidFill>
              </a:rPr>
              <a:t>Modules</a:t>
            </a:r>
          </a:p>
        </p:txBody>
      </p:sp>
    </p:spTree>
    <p:extLst>
      <p:ext uri="{BB962C8B-B14F-4D97-AF65-F5344CB8AC3E}">
        <p14:creationId xmlns:p14="http://schemas.microsoft.com/office/powerpoint/2010/main" val="86476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F0D16E-3AA5-4AE6-BAA7-530D2572C8A7}"/>
              </a:ext>
            </a:extLst>
          </p:cNvPr>
          <p:cNvSpPr>
            <a:spLocks noGrp="1"/>
          </p:cNvSpPr>
          <p:nvPr>
            <p:ph type="title"/>
          </p:nvPr>
        </p:nvSpPr>
        <p:spPr>
          <a:xfrm>
            <a:off x="1371600" y="558800"/>
            <a:ext cx="5868785" cy="1556724"/>
          </a:xfrm>
        </p:spPr>
        <p:txBody>
          <a:bodyPr vert="horz" lIns="0" tIns="0" rIns="0" bIns="0" rtlCol="0" anchor="b">
            <a:normAutofit/>
          </a:bodyPr>
          <a:lstStyle/>
          <a:p>
            <a:r>
              <a:rPr lang="en-US" dirty="0"/>
              <a:t>Canvas creation</a:t>
            </a:r>
          </a:p>
        </p:txBody>
      </p:sp>
      <p:sp>
        <p:nvSpPr>
          <p:cNvPr id="4" name="TextBox 3">
            <a:extLst>
              <a:ext uri="{FF2B5EF4-FFF2-40B4-BE49-F238E27FC236}">
                <a16:creationId xmlns:a16="http://schemas.microsoft.com/office/drawing/2014/main" id="{AB280BB0-FCB2-4D6C-B7E2-D189772916DE}"/>
              </a:ext>
            </a:extLst>
          </p:cNvPr>
          <p:cNvSpPr txBox="1"/>
          <p:nvPr/>
        </p:nvSpPr>
        <p:spPr>
          <a:xfrm>
            <a:off x="1371599" y="2435629"/>
            <a:ext cx="5868785" cy="3327336"/>
          </a:xfrm>
          <a:prstGeom prst="rect">
            <a:avLst/>
          </a:prstGeom>
        </p:spPr>
        <p:txBody>
          <a:bodyPr vert="horz" lIns="0" tIns="0" rIns="0" bIns="0" rtlCol="0" anchor="t">
            <a:normAutofit/>
          </a:bodyPr>
          <a:lstStyle/>
          <a:p>
            <a:pPr marL="285750" indent="-228600">
              <a:lnSpc>
                <a:spcPct val="120000"/>
              </a:lnSpc>
              <a:spcAft>
                <a:spcPts val="600"/>
              </a:spcAft>
              <a:buFont typeface="Arial" panose="020B0604020202020204" pitchFamily="34" charset="0"/>
              <a:buChar char="•"/>
            </a:pPr>
            <a:r>
              <a:rPr lang="en-US" sz="1600" dirty="0"/>
              <a:t>Canvas refers to the workspace where the input is accounted for.</a:t>
            </a:r>
          </a:p>
          <a:p>
            <a:pPr marL="285750" indent="-228600">
              <a:lnSpc>
                <a:spcPct val="120000"/>
              </a:lnSpc>
              <a:spcAft>
                <a:spcPts val="600"/>
              </a:spcAft>
              <a:buFont typeface="Arial" panose="020B0604020202020204" pitchFamily="34" charset="0"/>
              <a:buChar char="•"/>
            </a:pPr>
            <a:r>
              <a:rPr lang="en-US" sz="1600" dirty="0"/>
              <a:t>Assigned individual tasks and decided the duration of each task</a:t>
            </a:r>
          </a:p>
          <a:p>
            <a:pPr marL="285750" indent="-228600">
              <a:lnSpc>
                <a:spcPct val="120000"/>
              </a:lnSpc>
              <a:spcAft>
                <a:spcPts val="600"/>
              </a:spcAft>
              <a:buFont typeface="Arial" panose="020B0604020202020204" pitchFamily="34" charset="0"/>
              <a:buChar char="•"/>
            </a:pPr>
            <a:r>
              <a:rPr lang="en-US" sz="1600" dirty="0"/>
              <a:t>We coded a resolution workspace of 471x636 pixels with three color stages, making it a 3-layer matrix.</a:t>
            </a:r>
          </a:p>
          <a:p>
            <a:pPr marL="285750" indent="-228600">
              <a:lnSpc>
                <a:spcPct val="120000"/>
              </a:lnSpc>
              <a:spcAft>
                <a:spcPts val="600"/>
              </a:spcAft>
              <a:buFont typeface="Arial" panose="020B0604020202020204" pitchFamily="34" charset="0"/>
              <a:buChar char="•"/>
            </a:pPr>
            <a:r>
              <a:rPr lang="en-US" sz="1600" dirty="0"/>
              <a:t>Implemented the window</a:t>
            </a:r>
            <a:r>
              <a:rPr lang="en-IN" sz="1600" dirty="0"/>
              <a:t> np. zeroes function</a:t>
            </a:r>
            <a:endParaRPr lang="en-US" sz="1600" dirty="0"/>
          </a:p>
          <a:p>
            <a:pPr marL="285750" indent="-228600">
              <a:lnSpc>
                <a:spcPct val="120000"/>
              </a:lnSpc>
              <a:spcAft>
                <a:spcPts val="600"/>
              </a:spcAft>
              <a:buFont typeface="Arial" panose="020B0604020202020204" pitchFamily="34" charset="0"/>
              <a:buChar char="•"/>
            </a:pPr>
            <a:endParaRPr lang="en-US" sz="1600" dirty="0"/>
          </a:p>
          <a:p>
            <a:pPr marL="285750" indent="-228600">
              <a:lnSpc>
                <a:spcPct val="120000"/>
              </a:lnSpc>
              <a:spcAft>
                <a:spcPts val="600"/>
              </a:spcAft>
              <a:buFont typeface="Arial" panose="020B0604020202020204" pitchFamily="34" charset="0"/>
              <a:buChar char="•"/>
            </a:pPr>
            <a:endParaRPr lang="en-US" sz="1600" dirty="0"/>
          </a:p>
        </p:txBody>
      </p:sp>
      <p:pic>
        <p:nvPicPr>
          <p:cNvPr id="6" name="Picture 5" descr="This image represents the canvas window of the project in which the drawings of the hand gestures are shown.">
            <a:extLst>
              <a:ext uri="{FF2B5EF4-FFF2-40B4-BE49-F238E27FC236}">
                <a16:creationId xmlns:a16="http://schemas.microsoft.com/office/drawing/2014/main" id="{761BE426-0CB7-4E3A-BC47-D543E78AF269}"/>
              </a:ext>
            </a:extLst>
          </p:cNvPr>
          <p:cNvPicPr>
            <a:picLocks noChangeAspect="1"/>
          </p:cNvPicPr>
          <p:nvPr/>
        </p:nvPicPr>
        <p:blipFill>
          <a:blip r:embed="rId2"/>
          <a:stretch>
            <a:fillRect/>
          </a:stretch>
        </p:blipFill>
        <p:spPr>
          <a:xfrm>
            <a:off x="7682576" y="2296619"/>
            <a:ext cx="4395124" cy="3532529"/>
          </a:xfrm>
          <a:prstGeom prst="rect">
            <a:avLst/>
          </a:prstGeom>
        </p:spPr>
      </p:pic>
    </p:spTree>
    <p:extLst>
      <p:ext uri="{BB962C8B-B14F-4D97-AF65-F5344CB8AC3E}">
        <p14:creationId xmlns:p14="http://schemas.microsoft.com/office/powerpoint/2010/main" val="42390318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13">
            <a:extLst>
              <a:ext uri="{FF2B5EF4-FFF2-40B4-BE49-F238E27FC236}">
                <a16:creationId xmlns:a16="http://schemas.microsoft.com/office/drawing/2014/main" id="{11D6A2A3-F101-46F7-8B6F-1C699CAFE9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BBFCB45-4370-4BCD-94E9-2F5921D40C85}"/>
              </a:ext>
            </a:extLst>
          </p:cNvPr>
          <p:cNvSpPr>
            <a:spLocks noGrp="1"/>
          </p:cNvSpPr>
          <p:nvPr>
            <p:ph type="title"/>
          </p:nvPr>
        </p:nvSpPr>
        <p:spPr>
          <a:xfrm>
            <a:off x="1371600" y="457200"/>
            <a:ext cx="4911393" cy="1556724"/>
          </a:xfrm>
        </p:spPr>
        <p:txBody>
          <a:bodyPr anchor="b">
            <a:normAutofit/>
          </a:bodyPr>
          <a:lstStyle/>
          <a:p>
            <a:r>
              <a:rPr lang="en-IN" dirty="0" err="1"/>
              <a:t>color</a:t>
            </a:r>
            <a:r>
              <a:rPr lang="en-IN" dirty="0"/>
              <a:t> buttons</a:t>
            </a:r>
          </a:p>
        </p:txBody>
      </p:sp>
      <p:sp>
        <p:nvSpPr>
          <p:cNvPr id="9" name="Content Placeholder 8">
            <a:extLst>
              <a:ext uri="{FF2B5EF4-FFF2-40B4-BE49-F238E27FC236}">
                <a16:creationId xmlns:a16="http://schemas.microsoft.com/office/drawing/2014/main" id="{505EB978-5E52-9A9F-FE1D-F6CCBC99648C}"/>
              </a:ext>
            </a:extLst>
          </p:cNvPr>
          <p:cNvSpPr>
            <a:spLocks noGrp="1"/>
          </p:cNvSpPr>
          <p:nvPr>
            <p:ph idx="1"/>
          </p:nvPr>
        </p:nvSpPr>
        <p:spPr>
          <a:xfrm>
            <a:off x="1371601" y="2345635"/>
            <a:ext cx="4911392" cy="3583940"/>
          </a:xfrm>
        </p:spPr>
        <p:txBody>
          <a:bodyPr anchor="t">
            <a:normAutofit/>
          </a:bodyPr>
          <a:lstStyle/>
          <a:p>
            <a:r>
              <a:rPr lang="en-US" sz="1600" dirty="0"/>
              <a:t>Mainly 5 buttons: clear all, blue, green, red, yellow.</a:t>
            </a:r>
          </a:p>
          <a:p>
            <a:r>
              <a:rPr lang="en-US" sz="1600" dirty="0"/>
              <a:t>Clear all buttons to erase all the drawings on the canvas.</a:t>
            </a:r>
          </a:p>
          <a:p>
            <a:r>
              <a:rPr lang="en-US" sz="1600" dirty="0"/>
              <a:t>Hovering on the top of the color button changes the drawings’ color.</a:t>
            </a:r>
          </a:p>
          <a:p>
            <a:endParaRPr lang="en-US" sz="1600" dirty="0"/>
          </a:p>
        </p:txBody>
      </p:sp>
      <p:pic>
        <p:nvPicPr>
          <p:cNvPr id="5" name="Content Placeholder 4" descr="webcam layout with the color buttons and clear all button is displayed">
            <a:extLst>
              <a:ext uri="{FF2B5EF4-FFF2-40B4-BE49-F238E27FC236}">
                <a16:creationId xmlns:a16="http://schemas.microsoft.com/office/drawing/2014/main" id="{EAF019EB-BCA2-41E1-ADF8-7B4866ACE97A}"/>
              </a:ext>
            </a:extLst>
          </p:cNvPr>
          <p:cNvPicPr>
            <a:picLocks noChangeAspect="1"/>
          </p:cNvPicPr>
          <p:nvPr/>
        </p:nvPicPr>
        <p:blipFill rotWithShape="1">
          <a:blip r:embed="rId2">
            <a:extLst>
              <a:ext uri="{28A0092B-C50C-407E-A947-70E740481C1C}">
                <a14:useLocalDpi xmlns:a14="http://schemas.microsoft.com/office/drawing/2010/main" val="0"/>
              </a:ext>
            </a:extLst>
          </a:blip>
          <a:srcRect t="15600" r="49256" b="18851"/>
          <a:stretch/>
        </p:blipFill>
        <p:spPr>
          <a:xfrm>
            <a:off x="6644639" y="1220809"/>
            <a:ext cx="5090161" cy="3945156"/>
          </a:xfrm>
          <a:prstGeom prst="rect">
            <a:avLst/>
          </a:prstGeom>
        </p:spPr>
      </p:pic>
      <p:sp>
        <p:nvSpPr>
          <p:cNvPr id="23" name="Rectangle 15">
            <a:extLst>
              <a:ext uri="{FF2B5EF4-FFF2-40B4-BE49-F238E27FC236}">
                <a16:creationId xmlns:a16="http://schemas.microsoft.com/office/drawing/2014/main" id="{529E760E-527D-4053-A309-F2BDE12501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6400800"/>
            <a:ext cx="12191999" cy="457198"/>
          </a:xfrm>
          <a:prstGeom prst="rect">
            <a:avLst/>
          </a:prstGeom>
          <a:gradFill>
            <a:gsLst>
              <a:gs pos="0">
                <a:schemeClr val="accent2"/>
              </a:gs>
              <a:gs pos="100000">
                <a:schemeClr val="accent6">
                  <a:lumMod val="75000"/>
                  <a:alpha val="8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17">
            <a:extLst>
              <a:ext uri="{FF2B5EF4-FFF2-40B4-BE49-F238E27FC236}">
                <a16:creationId xmlns:a16="http://schemas.microsoft.com/office/drawing/2014/main" id="{4153D448-4ED1-429A-A28C-8316DE7CAF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8"/>
            <a:ext cx="8153396" cy="448831"/>
          </a:xfrm>
          <a:prstGeom prst="rect">
            <a:avLst/>
          </a:prstGeom>
          <a:gradFill>
            <a:gsLst>
              <a:gs pos="0">
                <a:schemeClr val="accent5">
                  <a:alpha val="5000"/>
                </a:schemeClr>
              </a:gs>
              <a:gs pos="99000">
                <a:schemeClr val="accent5">
                  <a:alpha val="7200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877003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11D6A2A3-F101-46F7-8B6F-1C699CAFE9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E0227C8-C263-4584-A9DB-3A5C76680D94}"/>
              </a:ext>
            </a:extLst>
          </p:cNvPr>
          <p:cNvSpPr>
            <a:spLocks noGrp="1"/>
          </p:cNvSpPr>
          <p:nvPr>
            <p:ph type="title"/>
          </p:nvPr>
        </p:nvSpPr>
        <p:spPr>
          <a:xfrm>
            <a:off x="1371600" y="457200"/>
            <a:ext cx="4911393" cy="1556724"/>
          </a:xfrm>
        </p:spPr>
        <p:txBody>
          <a:bodyPr anchor="b">
            <a:normAutofit/>
          </a:bodyPr>
          <a:lstStyle/>
          <a:p>
            <a:r>
              <a:rPr lang="en-IN"/>
              <a:t>Trackbar creation</a:t>
            </a:r>
          </a:p>
        </p:txBody>
      </p:sp>
      <p:sp>
        <p:nvSpPr>
          <p:cNvPr id="3" name="Content Placeholder 2">
            <a:extLst>
              <a:ext uri="{FF2B5EF4-FFF2-40B4-BE49-F238E27FC236}">
                <a16:creationId xmlns:a16="http://schemas.microsoft.com/office/drawing/2014/main" id="{6DDD34DE-3DF4-46AF-8DDC-EF0096727DBA}"/>
              </a:ext>
            </a:extLst>
          </p:cNvPr>
          <p:cNvSpPr>
            <a:spLocks noGrp="1"/>
          </p:cNvSpPr>
          <p:nvPr>
            <p:ph idx="1"/>
          </p:nvPr>
        </p:nvSpPr>
        <p:spPr>
          <a:xfrm>
            <a:off x="1371601" y="2345635"/>
            <a:ext cx="4911392" cy="3583940"/>
          </a:xfrm>
        </p:spPr>
        <p:txBody>
          <a:bodyPr anchor="t">
            <a:normAutofit/>
          </a:bodyPr>
          <a:lstStyle/>
          <a:p>
            <a:r>
              <a:rPr lang="en-IN" sz="1600" dirty="0"/>
              <a:t>Trackbar is created to set the </a:t>
            </a:r>
            <a:r>
              <a:rPr lang="en-IN" sz="1600" dirty="0" err="1"/>
              <a:t>color</a:t>
            </a:r>
            <a:r>
              <a:rPr lang="en-IN" sz="1600" dirty="0"/>
              <a:t> to be detected.</a:t>
            </a:r>
          </a:p>
          <a:p>
            <a:r>
              <a:rPr lang="en-IN" sz="1600" dirty="0" err="1"/>
              <a:t>createTrackbar</a:t>
            </a:r>
            <a:r>
              <a:rPr lang="en-IN" sz="1600" dirty="0"/>
              <a:t> function is used to create, and </a:t>
            </a:r>
            <a:r>
              <a:rPr lang="en-IN" sz="1600" dirty="0" err="1"/>
              <a:t>setTrackbarPos</a:t>
            </a:r>
            <a:r>
              <a:rPr lang="en-IN" sz="1600" dirty="0"/>
              <a:t> is used to set the values.</a:t>
            </a:r>
          </a:p>
          <a:p>
            <a:endParaRPr lang="en-IN" sz="1600" dirty="0"/>
          </a:p>
        </p:txBody>
      </p:sp>
      <p:pic>
        <p:nvPicPr>
          <p:cNvPr id="9" name="Picture 8" descr="Track bar window to change the color of">
            <a:extLst>
              <a:ext uri="{FF2B5EF4-FFF2-40B4-BE49-F238E27FC236}">
                <a16:creationId xmlns:a16="http://schemas.microsoft.com/office/drawing/2014/main" id="{520B399A-2D06-486F-973B-0F787C1B54AE}"/>
              </a:ext>
            </a:extLst>
          </p:cNvPr>
          <p:cNvPicPr>
            <a:picLocks noChangeAspect="1"/>
          </p:cNvPicPr>
          <p:nvPr/>
        </p:nvPicPr>
        <p:blipFill rotWithShape="1">
          <a:blip r:embed="rId2">
            <a:extLst>
              <a:ext uri="{28A0092B-C50C-407E-A947-70E740481C1C}">
                <a14:useLocalDpi xmlns:a14="http://schemas.microsoft.com/office/drawing/2010/main" val="0"/>
              </a:ext>
            </a:extLst>
          </a:blip>
          <a:srcRect r="20373" b="-1"/>
          <a:stretch/>
        </p:blipFill>
        <p:spPr>
          <a:xfrm>
            <a:off x="6644639" y="2338381"/>
            <a:ext cx="5090161" cy="1710012"/>
          </a:xfrm>
          <a:prstGeom prst="rect">
            <a:avLst/>
          </a:prstGeom>
        </p:spPr>
      </p:pic>
      <p:sp>
        <p:nvSpPr>
          <p:cNvPr id="33" name="Rectangle 32">
            <a:extLst>
              <a:ext uri="{FF2B5EF4-FFF2-40B4-BE49-F238E27FC236}">
                <a16:creationId xmlns:a16="http://schemas.microsoft.com/office/drawing/2014/main" id="{529E760E-527D-4053-A309-F2BDE12501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6400800"/>
            <a:ext cx="12191999" cy="457198"/>
          </a:xfrm>
          <a:prstGeom prst="rect">
            <a:avLst/>
          </a:prstGeom>
          <a:gradFill>
            <a:gsLst>
              <a:gs pos="0">
                <a:schemeClr val="accent2"/>
              </a:gs>
              <a:gs pos="100000">
                <a:schemeClr val="accent6">
                  <a:lumMod val="75000"/>
                  <a:alpha val="8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4153D448-4ED1-429A-A28C-8316DE7CAF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8"/>
            <a:ext cx="8153396" cy="448831"/>
          </a:xfrm>
          <a:prstGeom prst="rect">
            <a:avLst/>
          </a:prstGeom>
          <a:gradFill>
            <a:gsLst>
              <a:gs pos="0">
                <a:schemeClr val="accent5">
                  <a:alpha val="5000"/>
                </a:schemeClr>
              </a:gs>
              <a:gs pos="99000">
                <a:schemeClr val="accent5">
                  <a:alpha val="7200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924551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5C5CC17-FF17-43CF-B073-D9051465D5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EBE2DDC-0D14-44E6-A1AB-2EEC095074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09318" y="1410082"/>
            <a:ext cx="6858000" cy="4037835"/>
          </a:xfrm>
          <a:prstGeom prst="rect">
            <a:avLst/>
          </a:prstGeom>
          <a:gradFill>
            <a:gsLst>
              <a:gs pos="8000">
                <a:schemeClr val="accent6"/>
              </a:gs>
              <a:gs pos="100000">
                <a:schemeClr val="accent5">
                  <a:alpha val="72000"/>
                </a:scheme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8543D98-0AA2-43B4-B508-DC1DB7F3DC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2414" y="1406060"/>
            <a:ext cx="6857572" cy="4045450"/>
          </a:xfrm>
          <a:prstGeom prst="rect">
            <a:avLst/>
          </a:prstGeom>
          <a:gradFill>
            <a:gsLst>
              <a:gs pos="0">
                <a:schemeClr val="accent4">
                  <a:alpha val="0"/>
                </a:schemeClr>
              </a:gs>
              <a:gs pos="96000">
                <a:schemeClr val="accent2"/>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9723C1D-9A1A-465B-8164-483BF54266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98889" y="3617790"/>
            <a:ext cx="2453337" cy="4027079"/>
          </a:xfrm>
          <a:prstGeom prst="rect">
            <a:avLst/>
          </a:prstGeom>
          <a:gradFill>
            <a:gsLst>
              <a:gs pos="2000">
                <a:schemeClr val="accent5">
                  <a:alpha val="35000"/>
                </a:schemeClr>
              </a:gs>
              <a:gs pos="67000">
                <a:schemeClr val="accent4">
                  <a:alpha val="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A6680484-5F73-4078-85C2-415205B1A4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30441" y="1644149"/>
            <a:ext cx="4384532" cy="4196758"/>
          </a:xfrm>
          <a:custGeom>
            <a:avLst/>
            <a:gdLst>
              <a:gd name="connsiteX0" fmla="*/ 44539 w 4384532"/>
              <a:gd name="connsiteY0" fmla="*/ 2446310 h 4196758"/>
              <a:gd name="connsiteX1" fmla="*/ 0 w 4384532"/>
              <a:gd name="connsiteY1" fmla="*/ 2004492 h 4196758"/>
              <a:gd name="connsiteX2" fmla="*/ 500607 w 4384532"/>
              <a:gd name="connsiteY2" fmla="*/ 610007 h 4196758"/>
              <a:gd name="connsiteX3" fmla="*/ 589546 w 4384532"/>
              <a:gd name="connsiteY3" fmla="*/ 512149 h 4196758"/>
              <a:gd name="connsiteX4" fmla="*/ 3077760 w 4384532"/>
              <a:gd name="connsiteY4" fmla="*/ 0 h 4196758"/>
              <a:gd name="connsiteX5" fmla="*/ 3237230 w 4384532"/>
              <a:gd name="connsiteY5" fmla="*/ 76821 h 4196758"/>
              <a:gd name="connsiteX6" fmla="*/ 4384532 w 4384532"/>
              <a:gd name="connsiteY6" fmla="*/ 2004492 h 4196758"/>
              <a:gd name="connsiteX7" fmla="*/ 2192266 w 4384532"/>
              <a:gd name="connsiteY7" fmla="*/ 4196758 h 4196758"/>
              <a:gd name="connsiteX8" fmla="*/ 44539 w 4384532"/>
              <a:gd name="connsiteY8" fmla="*/ 2446310 h 4196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84532" h="4196758">
                <a:moveTo>
                  <a:pt x="44539" y="2446310"/>
                </a:moveTo>
                <a:cubicBezTo>
                  <a:pt x="15336" y="2303599"/>
                  <a:pt x="0" y="2155836"/>
                  <a:pt x="0" y="2004492"/>
                </a:cubicBezTo>
                <a:cubicBezTo>
                  <a:pt x="0" y="1474787"/>
                  <a:pt x="187867" y="988960"/>
                  <a:pt x="500607" y="610007"/>
                </a:cubicBezTo>
                <a:lnTo>
                  <a:pt x="589546" y="512149"/>
                </a:lnTo>
                <a:lnTo>
                  <a:pt x="3077760" y="0"/>
                </a:lnTo>
                <a:lnTo>
                  <a:pt x="3237230" y="76821"/>
                </a:lnTo>
                <a:cubicBezTo>
                  <a:pt x="3920615" y="448057"/>
                  <a:pt x="4384532" y="1172098"/>
                  <a:pt x="4384532" y="2004492"/>
                </a:cubicBezTo>
                <a:cubicBezTo>
                  <a:pt x="4384532" y="3215247"/>
                  <a:pt x="3403021" y="4196758"/>
                  <a:pt x="2192266" y="4196758"/>
                </a:cubicBezTo>
                <a:cubicBezTo>
                  <a:pt x="1132855" y="4196758"/>
                  <a:pt x="248960" y="3445288"/>
                  <a:pt x="44539" y="2446310"/>
                </a:cubicBezTo>
                <a:close/>
              </a:path>
            </a:pathLst>
          </a:custGeom>
          <a:gradFill>
            <a:gsLst>
              <a:gs pos="39000">
                <a:schemeClr val="accent4">
                  <a:lumMod val="20000"/>
                  <a:lumOff val="80000"/>
                  <a:alpha val="0"/>
                </a:schemeClr>
              </a:gs>
              <a:gs pos="100000">
                <a:schemeClr val="accent6">
                  <a:alpha val="29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8007B0AC-5903-472B-999D-FF68CCFC9C29}"/>
              </a:ext>
            </a:extLst>
          </p:cNvPr>
          <p:cNvSpPr>
            <a:spLocks noGrp="1"/>
          </p:cNvSpPr>
          <p:nvPr>
            <p:ph type="title"/>
          </p:nvPr>
        </p:nvSpPr>
        <p:spPr>
          <a:xfrm>
            <a:off x="387927" y="1028701"/>
            <a:ext cx="3248863" cy="3020785"/>
          </a:xfrm>
        </p:spPr>
        <p:txBody>
          <a:bodyPr>
            <a:normAutofit/>
          </a:bodyPr>
          <a:lstStyle/>
          <a:p>
            <a:pPr algn="r"/>
            <a:r>
              <a:rPr lang="en-IN" sz="3200">
                <a:solidFill>
                  <a:schemeClr val="bg1"/>
                </a:solidFill>
              </a:rPr>
              <a:t>Color Detection</a:t>
            </a:r>
          </a:p>
        </p:txBody>
      </p:sp>
      <p:sp>
        <p:nvSpPr>
          <p:cNvPr id="3" name="Content Placeholder 2">
            <a:extLst>
              <a:ext uri="{FF2B5EF4-FFF2-40B4-BE49-F238E27FC236}">
                <a16:creationId xmlns:a16="http://schemas.microsoft.com/office/drawing/2014/main" id="{5BA518A3-57CE-48C6-AA74-19BDE6EB4EA0}"/>
              </a:ext>
            </a:extLst>
          </p:cNvPr>
          <p:cNvSpPr>
            <a:spLocks noGrp="1"/>
          </p:cNvSpPr>
          <p:nvPr>
            <p:ph idx="1"/>
          </p:nvPr>
        </p:nvSpPr>
        <p:spPr>
          <a:xfrm>
            <a:off x="4777409" y="1028702"/>
            <a:ext cx="6273972" cy="4843462"/>
          </a:xfrm>
        </p:spPr>
        <p:txBody>
          <a:bodyPr>
            <a:normAutofit/>
          </a:bodyPr>
          <a:lstStyle/>
          <a:p>
            <a:r>
              <a:rPr lang="en-GB" sz="1800" dirty="0">
                <a:latin typeface="Calibri" panose="020F0502020204030204" pitchFamily="34" charset="0"/>
                <a:ea typeface="Calibri" panose="020F0502020204030204" pitchFamily="34" charset="0"/>
              </a:rPr>
              <a:t>To</a:t>
            </a:r>
            <a:r>
              <a:rPr lang="en-GB" sz="1800" dirty="0">
                <a:effectLst/>
                <a:latin typeface="Calibri" panose="020F0502020204030204" pitchFamily="34" charset="0"/>
                <a:ea typeface="Calibri" panose="020F0502020204030204" pitchFamily="34" charset="0"/>
              </a:rPr>
              <a:t> detect the </a:t>
            </a:r>
            <a:r>
              <a:rPr lang="en-GB" sz="1800" dirty="0" err="1">
                <a:effectLst/>
                <a:latin typeface="Calibri" panose="020F0502020204030204" pitchFamily="34" charset="0"/>
                <a:ea typeface="Calibri" panose="020F0502020204030204" pitchFamily="34" charset="0"/>
              </a:rPr>
              <a:t>colored</a:t>
            </a:r>
            <a:r>
              <a:rPr lang="en-GB" sz="1800" dirty="0">
                <a:effectLst/>
                <a:latin typeface="Calibri" panose="020F0502020204030204" pitchFamily="34" charset="0"/>
                <a:ea typeface="Calibri" panose="020F0502020204030204" pitchFamily="34" charset="0"/>
              </a:rPr>
              <a:t> object at the tip of the finger, the incoming image from the webcam is first transformed into the HSV </a:t>
            </a:r>
            <a:r>
              <a:rPr lang="en-GB" sz="1800" dirty="0" err="1">
                <a:effectLst/>
                <a:latin typeface="Calibri" panose="020F0502020204030204" pitchFamily="34" charset="0"/>
                <a:ea typeface="Calibri" panose="020F0502020204030204" pitchFamily="34" charset="0"/>
              </a:rPr>
              <a:t>color</a:t>
            </a:r>
            <a:r>
              <a:rPr lang="en-GB" sz="1800" dirty="0">
                <a:effectLst/>
                <a:latin typeface="Calibri" panose="020F0502020204030204" pitchFamily="34" charset="0"/>
                <a:ea typeface="Calibri" panose="020F0502020204030204" pitchFamily="34" charset="0"/>
              </a:rPr>
              <a:t> space. </a:t>
            </a:r>
          </a:p>
          <a:p>
            <a:r>
              <a:rPr lang="en-GB" sz="1800" dirty="0">
                <a:latin typeface="Calibri" panose="020F0502020204030204" pitchFamily="34" charset="0"/>
                <a:ea typeface="Calibri" panose="020F0502020204030204" pitchFamily="34" charset="0"/>
              </a:rPr>
              <a:t>RGB </a:t>
            </a:r>
            <a:r>
              <a:rPr lang="en-GB" sz="1800" dirty="0" err="1">
                <a:latin typeface="Calibri" panose="020F0502020204030204" pitchFamily="34" charset="0"/>
                <a:ea typeface="Calibri" panose="020F0502020204030204" pitchFamily="34" charset="0"/>
              </a:rPr>
              <a:t>color</a:t>
            </a:r>
            <a:r>
              <a:rPr lang="en-GB" sz="1800" dirty="0">
                <a:latin typeface="Calibri" panose="020F0502020204030204" pitchFamily="34" charset="0"/>
                <a:ea typeface="Calibri" panose="020F0502020204030204" pitchFamily="34" charset="0"/>
              </a:rPr>
              <a:t> space was used before, but for detecting various shades of the same </a:t>
            </a:r>
            <a:r>
              <a:rPr lang="en-GB" sz="1800" dirty="0" err="1">
                <a:latin typeface="Calibri" panose="020F0502020204030204" pitchFamily="34" charset="0"/>
                <a:ea typeface="Calibri" panose="020F0502020204030204" pitchFamily="34" charset="0"/>
              </a:rPr>
              <a:t>color</a:t>
            </a:r>
            <a:r>
              <a:rPr lang="en-GB" sz="1800" dirty="0">
                <a:latin typeface="Calibri" panose="020F0502020204030204" pitchFamily="34" charset="0"/>
                <a:ea typeface="Calibri" panose="020F0502020204030204" pitchFamily="34" charset="0"/>
              </a:rPr>
              <a:t>, HSV </a:t>
            </a:r>
            <a:r>
              <a:rPr lang="en-GB" sz="1800" dirty="0" err="1">
                <a:latin typeface="Calibri" panose="020F0502020204030204" pitchFamily="34" charset="0"/>
                <a:ea typeface="Calibri" panose="020F0502020204030204" pitchFamily="34" charset="0"/>
              </a:rPr>
              <a:t>color</a:t>
            </a:r>
            <a:r>
              <a:rPr lang="en-GB" sz="1800" dirty="0">
                <a:latin typeface="Calibri" panose="020F0502020204030204" pitchFamily="34" charset="0"/>
                <a:ea typeface="Calibri" panose="020F0502020204030204" pitchFamily="34" charset="0"/>
              </a:rPr>
              <a:t> space is the best possible solution.</a:t>
            </a:r>
          </a:p>
          <a:p>
            <a:r>
              <a:rPr lang="en-GB" sz="1800" dirty="0">
                <a:effectLst/>
                <a:latin typeface="Calibri" panose="020F0502020204030204" pitchFamily="34" charset="0"/>
                <a:ea typeface="Calibri" panose="020F0502020204030204" pitchFamily="34" charset="0"/>
              </a:rPr>
              <a:t>In HSV </a:t>
            </a:r>
            <a:r>
              <a:rPr lang="en-GB" sz="1800" dirty="0" err="1">
                <a:effectLst/>
                <a:latin typeface="Calibri" panose="020F0502020204030204" pitchFamily="34" charset="0"/>
                <a:ea typeface="Calibri" panose="020F0502020204030204" pitchFamily="34" charset="0"/>
              </a:rPr>
              <a:t>color</a:t>
            </a:r>
            <a:r>
              <a:rPr lang="en-GB" sz="1800" dirty="0">
                <a:effectLst/>
                <a:latin typeface="Calibri" panose="020F0502020204030204" pitchFamily="34" charset="0"/>
                <a:ea typeface="Calibri" panose="020F0502020204030204" pitchFamily="34" charset="0"/>
              </a:rPr>
              <a:t> space,</a:t>
            </a:r>
            <a:r>
              <a:rPr lang="en-GB" sz="1800" dirty="0">
                <a:latin typeface="Calibri" panose="020F0502020204030204" pitchFamily="34" charset="0"/>
                <a:ea typeface="Calibri" panose="020F0502020204030204" pitchFamily="34" charset="0"/>
              </a:rPr>
              <a:t> apart from </a:t>
            </a:r>
            <a:r>
              <a:rPr lang="en-GB" sz="1800" dirty="0" err="1">
                <a:latin typeface="Calibri" panose="020F0502020204030204" pitchFamily="34" charset="0"/>
                <a:ea typeface="Calibri" panose="020F0502020204030204" pitchFamily="34" charset="0"/>
              </a:rPr>
              <a:t>color</a:t>
            </a:r>
            <a:r>
              <a:rPr lang="en-GB" sz="1800" dirty="0">
                <a:latin typeface="Calibri" panose="020F0502020204030204" pitchFamily="34" charset="0"/>
                <a:ea typeface="Calibri" panose="020F0502020204030204" pitchFamily="34" charset="0"/>
              </a:rPr>
              <a:t> value, extra attributes hue and saturation identify more shades of </a:t>
            </a:r>
            <a:r>
              <a:rPr lang="en-GB" sz="1800" dirty="0" err="1">
                <a:latin typeface="Calibri" panose="020F0502020204030204" pitchFamily="34" charset="0"/>
                <a:ea typeface="Calibri" panose="020F0502020204030204" pitchFamily="34" charset="0"/>
              </a:rPr>
              <a:t>color</a:t>
            </a:r>
            <a:r>
              <a:rPr lang="en-GB" sz="1800" dirty="0">
                <a:latin typeface="Calibri" panose="020F0502020204030204" pitchFamily="34" charset="0"/>
                <a:ea typeface="Calibri" panose="020F0502020204030204" pitchFamily="34" charset="0"/>
              </a:rPr>
              <a:t>.</a:t>
            </a:r>
            <a:endParaRPr lang="en-GB" sz="1800" dirty="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11177924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11D6A2A3-F101-46F7-8B6F-1C699CAFE9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725642A-A1B5-48F1-92CC-EF373E247B19}"/>
              </a:ext>
            </a:extLst>
          </p:cNvPr>
          <p:cNvSpPr>
            <a:spLocks noGrp="1"/>
          </p:cNvSpPr>
          <p:nvPr>
            <p:ph type="title"/>
          </p:nvPr>
        </p:nvSpPr>
        <p:spPr>
          <a:xfrm>
            <a:off x="1371600" y="457200"/>
            <a:ext cx="4911393" cy="1556724"/>
          </a:xfrm>
        </p:spPr>
        <p:txBody>
          <a:bodyPr anchor="b">
            <a:normAutofit/>
          </a:bodyPr>
          <a:lstStyle/>
          <a:p>
            <a:r>
              <a:rPr lang="en-IN"/>
              <a:t>Mask Creation</a:t>
            </a:r>
            <a:endParaRPr lang="en-IN" dirty="0"/>
          </a:p>
        </p:txBody>
      </p:sp>
      <p:sp>
        <p:nvSpPr>
          <p:cNvPr id="7" name="Content Placeholder 6">
            <a:extLst>
              <a:ext uri="{FF2B5EF4-FFF2-40B4-BE49-F238E27FC236}">
                <a16:creationId xmlns:a16="http://schemas.microsoft.com/office/drawing/2014/main" id="{C4C8F2CF-DA0B-4A7A-A1BA-CB37298054C2}"/>
              </a:ext>
            </a:extLst>
          </p:cNvPr>
          <p:cNvSpPr>
            <a:spLocks noGrp="1"/>
          </p:cNvSpPr>
          <p:nvPr>
            <p:ph idx="1"/>
          </p:nvPr>
        </p:nvSpPr>
        <p:spPr>
          <a:xfrm>
            <a:off x="1371601" y="2345635"/>
            <a:ext cx="4911392" cy="3583940"/>
          </a:xfrm>
        </p:spPr>
        <p:txBody>
          <a:bodyPr anchor="t">
            <a:normAutofit/>
          </a:bodyPr>
          <a:lstStyle/>
          <a:p>
            <a:r>
              <a:rPr lang="en-GB" sz="1600" dirty="0">
                <a:effectLst/>
                <a:latin typeface="Calibri" panose="020F0502020204030204" pitchFamily="34" charset="0"/>
                <a:ea typeface="Calibri" panose="020F0502020204030204" pitchFamily="34" charset="0"/>
              </a:rPr>
              <a:t> Mask is a black-and-white picture with white pixels in the appropriate </a:t>
            </a:r>
            <a:r>
              <a:rPr lang="en-GB" sz="1600" dirty="0" err="1">
                <a:effectLst/>
                <a:latin typeface="Calibri" panose="020F0502020204030204" pitchFamily="34" charset="0"/>
                <a:ea typeface="Calibri" panose="020F0502020204030204" pitchFamily="34" charset="0"/>
              </a:rPr>
              <a:t>color</a:t>
            </a:r>
            <a:r>
              <a:rPr lang="en-GB" sz="1600" dirty="0">
                <a:effectLst/>
                <a:latin typeface="Calibri" panose="020F0502020204030204" pitchFamily="34" charset="0"/>
                <a:ea typeface="Calibri" panose="020F0502020204030204" pitchFamily="34" charset="0"/>
              </a:rPr>
              <a:t> locations.</a:t>
            </a:r>
          </a:p>
          <a:p>
            <a:r>
              <a:rPr lang="en-GB" sz="1600" dirty="0">
                <a:latin typeface="Calibri" panose="020F0502020204030204" pitchFamily="34" charset="0"/>
              </a:rPr>
              <a:t>Using OpenCV, the mask is created to detect the target </a:t>
            </a:r>
            <a:r>
              <a:rPr lang="en-GB" sz="1600" dirty="0" err="1">
                <a:latin typeface="Calibri" panose="020F0502020204030204" pitchFamily="34" charset="0"/>
              </a:rPr>
              <a:t>color</a:t>
            </a:r>
            <a:r>
              <a:rPr lang="en-GB" sz="1600" dirty="0">
                <a:latin typeface="Calibri" panose="020F0502020204030204" pitchFamily="34" charset="0"/>
              </a:rPr>
              <a:t>.</a:t>
            </a:r>
          </a:p>
          <a:p>
            <a:r>
              <a:rPr lang="en-GB" sz="1600" dirty="0">
                <a:latin typeface="Calibri" panose="020F0502020204030204" pitchFamily="34" charset="0"/>
              </a:rPr>
              <a:t>Morphological operations like dilation and erosion are performed to improve the accuracy of the </a:t>
            </a:r>
            <a:r>
              <a:rPr lang="en-GB" sz="1600" dirty="0" err="1">
                <a:latin typeface="Calibri" panose="020F0502020204030204" pitchFamily="34" charset="0"/>
              </a:rPr>
              <a:t>color</a:t>
            </a:r>
            <a:r>
              <a:rPr lang="en-GB" sz="1600" dirty="0">
                <a:latin typeface="Calibri" panose="020F0502020204030204" pitchFamily="34" charset="0"/>
              </a:rPr>
              <a:t> detection.</a:t>
            </a:r>
            <a:endParaRPr lang="en-IN" sz="1600" dirty="0"/>
          </a:p>
        </p:txBody>
      </p:sp>
      <p:pic>
        <p:nvPicPr>
          <p:cNvPr id="11" name="Picture 10" descr="This is a image in which Mask window of the project is shown. The mask representa ablack and white picture with pixels in white color of the target color, rest all pixels are black.">
            <a:extLst>
              <a:ext uri="{FF2B5EF4-FFF2-40B4-BE49-F238E27FC236}">
                <a16:creationId xmlns:a16="http://schemas.microsoft.com/office/drawing/2014/main" id="{29A17A66-A5C3-4892-B822-3990D9C4D672}"/>
              </a:ext>
            </a:extLst>
          </p:cNvPr>
          <p:cNvPicPr>
            <a:picLocks noChangeAspect="1"/>
          </p:cNvPicPr>
          <p:nvPr/>
        </p:nvPicPr>
        <p:blipFill rotWithShape="1">
          <a:blip r:embed="rId2">
            <a:extLst>
              <a:ext uri="{28A0092B-C50C-407E-A947-70E740481C1C}">
                <a14:useLocalDpi xmlns:a14="http://schemas.microsoft.com/office/drawing/2010/main" val="0"/>
              </a:ext>
            </a:extLst>
          </a:blip>
          <a:srcRect t="24177" r="57900" b="10207"/>
          <a:stretch/>
        </p:blipFill>
        <p:spPr>
          <a:xfrm>
            <a:off x="6644639" y="1160455"/>
            <a:ext cx="5090161" cy="4065864"/>
          </a:xfrm>
          <a:prstGeom prst="rect">
            <a:avLst/>
          </a:prstGeom>
        </p:spPr>
      </p:pic>
      <p:sp>
        <p:nvSpPr>
          <p:cNvPr id="18" name="Rectangle 17">
            <a:extLst>
              <a:ext uri="{FF2B5EF4-FFF2-40B4-BE49-F238E27FC236}">
                <a16:creationId xmlns:a16="http://schemas.microsoft.com/office/drawing/2014/main" id="{529E760E-527D-4053-A309-F2BDE12501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6400800"/>
            <a:ext cx="12191999" cy="457198"/>
          </a:xfrm>
          <a:prstGeom prst="rect">
            <a:avLst/>
          </a:prstGeom>
          <a:gradFill>
            <a:gsLst>
              <a:gs pos="0">
                <a:schemeClr val="accent2"/>
              </a:gs>
              <a:gs pos="100000">
                <a:schemeClr val="accent6">
                  <a:lumMod val="75000"/>
                  <a:alpha val="8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4153D448-4ED1-429A-A28C-8316DE7CAF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8"/>
            <a:ext cx="8153396" cy="448831"/>
          </a:xfrm>
          <a:prstGeom prst="rect">
            <a:avLst/>
          </a:prstGeom>
          <a:gradFill>
            <a:gsLst>
              <a:gs pos="0">
                <a:schemeClr val="accent5">
                  <a:alpha val="5000"/>
                </a:schemeClr>
              </a:gs>
              <a:gs pos="99000">
                <a:schemeClr val="accent5">
                  <a:alpha val="7200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516372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1D6A2A3-F101-46F7-8B6F-1C699CAFE9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53863ED-5624-4471-BEED-6C04023429C5}"/>
              </a:ext>
            </a:extLst>
          </p:cNvPr>
          <p:cNvSpPr>
            <a:spLocks noGrp="1"/>
          </p:cNvSpPr>
          <p:nvPr>
            <p:ph type="title"/>
          </p:nvPr>
        </p:nvSpPr>
        <p:spPr>
          <a:xfrm>
            <a:off x="1371600" y="457200"/>
            <a:ext cx="4911393" cy="1556724"/>
          </a:xfrm>
        </p:spPr>
        <p:txBody>
          <a:bodyPr anchor="b">
            <a:normAutofit/>
          </a:bodyPr>
          <a:lstStyle/>
          <a:p>
            <a:r>
              <a:rPr lang="en-IN" dirty="0"/>
              <a:t>Contour detection</a:t>
            </a:r>
          </a:p>
        </p:txBody>
      </p:sp>
      <p:sp>
        <p:nvSpPr>
          <p:cNvPr id="3" name="Content Placeholder 2">
            <a:extLst>
              <a:ext uri="{FF2B5EF4-FFF2-40B4-BE49-F238E27FC236}">
                <a16:creationId xmlns:a16="http://schemas.microsoft.com/office/drawing/2014/main" id="{BF6D761C-47CE-4B03-BC4A-7055B00F0DF0}"/>
              </a:ext>
            </a:extLst>
          </p:cNvPr>
          <p:cNvSpPr>
            <a:spLocks noGrp="1"/>
          </p:cNvSpPr>
          <p:nvPr>
            <p:ph idx="1"/>
          </p:nvPr>
        </p:nvSpPr>
        <p:spPr>
          <a:xfrm>
            <a:off x="1371601" y="2345635"/>
            <a:ext cx="4911392" cy="3583940"/>
          </a:xfrm>
        </p:spPr>
        <p:txBody>
          <a:bodyPr anchor="t">
            <a:normAutofit/>
          </a:bodyPr>
          <a:lstStyle/>
          <a:p>
            <a:r>
              <a:rPr lang="en-IN" sz="1600" dirty="0"/>
              <a:t>After </a:t>
            </a:r>
            <a:r>
              <a:rPr lang="en-IN" sz="1600" dirty="0" err="1"/>
              <a:t>color</a:t>
            </a:r>
            <a:r>
              <a:rPr lang="en-IN" sz="1600" dirty="0"/>
              <a:t> detection, multiple </a:t>
            </a:r>
            <a:r>
              <a:rPr lang="en-IN" sz="1600" dirty="0" err="1"/>
              <a:t>colored</a:t>
            </a:r>
            <a:r>
              <a:rPr lang="en-IN" sz="1600" dirty="0"/>
              <a:t> objects may be present, and only the thing with the highest area will be detected as the </a:t>
            </a:r>
            <a:r>
              <a:rPr lang="en-IN" sz="1600" dirty="0" err="1"/>
              <a:t>colored</a:t>
            </a:r>
            <a:r>
              <a:rPr lang="en-IN" sz="1600" dirty="0"/>
              <a:t> object.</a:t>
            </a:r>
          </a:p>
          <a:p>
            <a:r>
              <a:rPr lang="en-IN" sz="1600" dirty="0"/>
              <a:t> Python has a collections library to calculate the area in OpenCV applications.</a:t>
            </a:r>
          </a:p>
          <a:p>
            <a:r>
              <a:rPr lang="en-IN" sz="1600" dirty="0"/>
              <a:t>Only the </a:t>
            </a:r>
            <a:r>
              <a:rPr lang="en-IN" sz="1600" dirty="0" err="1"/>
              <a:t>center</a:t>
            </a:r>
            <a:r>
              <a:rPr lang="en-IN" sz="1600" dirty="0"/>
              <a:t> pixel or point is taken for plotting.</a:t>
            </a:r>
          </a:p>
          <a:p>
            <a:r>
              <a:rPr lang="en-IN" sz="1600" dirty="0"/>
              <a:t>A data structure called deque is used for storing the central coordinates of the real-time movement of the contour</a:t>
            </a:r>
          </a:p>
        </p:txBody>
      </p:sp>
      <p:pic>
        <p:nvPicPr>
          <p:cNvPr id="4" name="Picture 3" descr="This is a image in which shows the tracking window of the project where a object is detected as the contour for plotting. The ink buttons and the clear all buttons are also placed in the image.">
            <a:extLst>
              <a:ext uri="{FF2B5EF4-FFF2-40B4-BE49-F238E27FC236}">
                <a16:creationId xmlns:a16="http://schemas.microsoft.com/office/drawing/2014/main" id="{D11D3442-19BD-4D63-9C23-A3EF5B0A777D}"/>
              </a:ext>
            </a:extLst>
          </p:cNvPr>
          <p:cNvPicPr>
            <a:picLocks noChangeAspect="1"/>
          </p:cNvPicPr>
          <p:nvPr/>
        </p:nvPicPr>
        <p:blipFill rotWithShape="1">
          <a:blip r:embed="rId2">
            <a:extLst>
              <a:ext uri="{28A0092B-C50C-407E-A947-70E740481C1C}">
                <a14:useLocalDpi xmlns:a14="http://schemas.microsoft.com/office/drawing/2010/main" val="0"/>
              </a:ext>
            </a:extLst>
          </a:blip>
          <a:srcRect l="57717" t="24177" b="10207"/>
          <a:stretch/>
        </p:blipFill>
        <p:spPr>
          <a:xfrm>
            <a:off x="6644639" y="1169255"/>
            <a:ext cx="5090161" cy="4048265"/>
          </a:xfrm>
          <a:prstGeom prst="rect">
            <a:avLst/>
          </a:prstGeom>
        </p:spPr>
      </p:pic>
      <p:sp>
        <p:nvSpPr>
          <p:cNvPr id="11" name="Rectangle 10">
            <a:extLst>
              <a:ext uri="{FF2B5EF4-FFF2-40B4-BE49-F238E27FC236}">
                <a16:creationId xmlns:a16="http://schemas.microsoft.com/office/drawing/2014/main" id="{529E760E-527D-4053-A309-F2BDE12501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6400800"/>
            <a:ext cx="12191999" cy="457198"/>
          </a:xfrm>
          <a:prstGeom prst="rect">
            <a:avLst/>
          </a:prstGeom>
          <a:gradFill>
            <a:gsLst>
              <a:gs pos="0">
                <a:schemeClr val="accent2"/>
              </a:gs>
              <a:gs pos="100000">
                <a:schemeClr val="accent6">
                  <a:lumMod val="75000"/>
                  <a:alpha val="8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153D448-4ED1-429A-A28C-8316DE7CAF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8"/>
            <a:ext cx="8153396" cy="448831"/>
          </a:xfrm>
          <a:prstGeom prst="rect">
            <a:avLst/>
          </a:prstGeom>
          <a:gradFill>
            <a:gsLst>
              <a:gs pos="0">
                <a:schemeClr val="accent5">
                  <a:alpha val="5000"/>
                </a:schemeClr>
              </a:gs>
              <a:gs pos="99000">
                <a:schemeClr val="accent5">
                  <a:alpha val="7200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613053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45C5CC17-FF17-43CF-B073-D9051465D5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EBE2DDC-0D14-44E6-A1AB-2EEC095074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09318" y="1410082"/>
            <a:ext cx="6858000" cy="4037835"/>
          </a:xfrm>
          <a:prstGeom prst="rect">
            <a:avLst/>
          </a:prstGeom>
          <a:gradFill>
            <a:gsLst>
              <a:gs pos="8000">
                <a:schemeClr val="accent6"/>
              </a:gs>
              <a:gs pos="100000">
                <a:schemeClr val="accent5">
                  <a:alpha val="72000"/>
                </a:scheme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A8543D98-0AA2-43B4-B508-DC1DB7F3DC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2414" y="1406060"/>
            <a:ext cx="6857572" cy="4045450"/>
          </a:xfrm>
          <a:prstGeom prst="rect">
            <a:avLst/>
          </a:prstGeom>
          <a:gradFill>
            <a:gsLst>
              <a:gs pos="0">
                <a:schemeClr val="accent4">
                  <a:alpha val="0"/>
                </a:schemeClr>
              </a:gs>
              <a:gs pos="96000">
                <a:schemeClr val="accent2"/>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89723C1D-9A1A-465B-8164-483BF54266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98889" y="3617790"/>
            <a:ext cx="2453337" cy="4027079"/>
          </a:xfrm>
          <a:prstGeom prst="rect">
            <a:avLst/>
          </a:prstGeom>
          <a:gradFill>
            <a:gsLst>
              <a:gs pos="2000">
                <a:schemeClr val="accent5">
                  <a:alpha val="35000"/>
                </a:schemeClr>
              </a:gs>
              <a:gs pos="67000">
                <a:schemeClr val="accent4">
                  <a:alpha val="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A6680484-5F73-4078-85C2-415205B1A4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30441" y="1644149"/>
            <a:ext cx="4384532" cy="4196758"/>
          </a:xfrm>
          <a:custGeom>
            <a:avLst/>
            <a:gdLst>
              <a:gd name="connsiteX0" fmla="*/ 44539 w 4384532"/>
              <a:gd name="connsiteY0" fmla="*/ 2446310 h 4196758"/>
              <a:gd name="connsiteX1" fmla="*/ 0 w 4384532"/>
              <a:gd name="connsiteY1" fmla="*/ 2004492 h 4196758"/>
              <a:gd name="connsiteX2" fmla="*/ 500607 w 4384532"/>
              <a:gd name="connsiteY2" fmla="*/ 610007 h 4196758"/>
              <a:gd name="connsiteX3" fmla="*/ 589546 w 4384532"/>
              <a:gd name="connsiteY3" fmla="*/ 512149 h 4196758"/>
              <a:gd name="connsiteX4" fmla="*/ 3077760 w 4384532"/>
              <a:gd name="connsiteY4" fmla="*/ 0 h 4196758"/>
              <a:gd name="connsiteX5" fmla="*/ 3237230 w 4384532"/>
              <a:gd name="connsiteY5" fmla="*/ 76821 h 4196758"/>
              <a:gd name="connsiteX6" fmla="*/ 4384532 w 4384532"/>
              <a:gd name="connsiteY6" fmla="*/ 2004492 h 4196758"/>
              <a:gd name="connsiteX7" fmla="*/ 2192266 w 4384532"/>
              <a:gd name="connsiteY7" fmla="*/ 4196758 h 4196758"/>
              <a:gd name="connsiteX8" fmla="*/ 44539 w 4384532"/>
              <a:gd name="connsiteY8" fmla="*/ 2446310 h 4196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84532" h="4196758">
                <a:moveTo>
                  <a:pt x="44539" y="2446310"/>
                </a:moveTo>
                <a:cubicBezTo>
                  <a:pt x="15336" y="2303599"/>
                  <a:pt x="0" y="2155836"/>
                  <a:pt x="0" y="2004492"/>
                </a:cubicBezTo>
                <a:cubicBezTo>
                  <a:pt x="0" y="1474787"/>
                  <a:pt x="187867" y="988960"/>
                  <a:pt x="500607" y="610007"/>
                </a:cubicBezTo>
                <a:lnTo>
                  <a:pt x="589546" y="512149"/>
                </a:lnTo>
                <a:lnTo>
                  <a:pt x="3077760" y="0"/>
                </a:lnTo>
                <a:lnTo>
                  <a:pt x="3237230" y="76821"/>
                </a:lnTo>
                <a:cubicBezTo>
                  <a:pt x="3920615" y="448057"/>
                  <a:pt x="4384532" y="1172098"/>
                  <a:pt x="4384532" y="2004492"/>
                </a:cubicBezTo>
                <a:cubicBezTo>
                  <a:pt x="4384532" y="3215247"/>
                  <a:pt x="3403021" y="4196758"/>
                  <a:pt x="2192266" y="4196758"/>
                </a:cubicBezTo>
                <a:cubicBezTo>
                  <a:pt x="1132855" y="4196758"/>
                  <a:pt x="248960" y="3445288"/>
                  <a:pt x="44539" y="2446310"/>
                </a:cubicBezTo>
                <a:close/>
              </a:path>
            </a:pathLst>
          </a:custGeom>
          <a:gradFill>
            <a:gsLst>
              <a:gs pos="39000">
                <a:schemeClr val="accent4">
                  <a:lumMod val="20000"/>
                  <a:lumOff val="80000"/>
                  <a:alpha val="0"/>
                </a:schemeClr>
              </a:gs>
              <a:gs pos="100000">
                <a:schemeClr val="accent6">
                  <a:alpha val="29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BBBFCB45-4370-4BCD-94E9-2F5921D40C85}"/>
              </a:ext>
            </a:extLst>
          </p:cNvPr>
          <p:cNvSpPr>
            <a:spLocks noGrp="1"/>
          </p:cNvSpPr>
          <p:nvPr>
            <p:ph type="title"/>
          </p:nvPr>
        </p:nvSpPr>
        <p:spPr>
          <a:xfrm>
            <a:off x="387927" y="1028701"/>
            <a:ext cx="3248863" cy="3020785"/>
          </a:xfrm>
        </p:spPr>
        <p:txBody>
          <a:bodyPr>
            <a:normAutofit/>
          </a:bodyPr>
          <a:lstStyle/>
          <a:p>
            <a:pPr algn="r"/>
            <a:r>
              <a:rPr lang="en-IN" sz="3200">
                <a:solidFill>
                  <a:schemeClr val="bg1"/>
                </a:solidFill>
              </a:rPr>
              <a:t>Drawing on Canvas</a:t>
            </a:r>
          </a:p>
        </p:txBody>
      </p:sp>
      <p:sp>
        <p:nvSpPr>
          <p:cNvPr id="9" name="Content Placeholder 8">
            <a:extLst>
              <a:ext uri="{FF2B5EF4-FFF2-40B4-BE49-F238E27FC236}">
                <a16:creationId xmlns:a16="http://schemas.microsoft.com/office/drawing/2014/main" id="{505EB978-5E52-9A9F-FE1D-F6CCBC99648C}"/>
              </a:ext>
            </a:extLst>
          </p:cNvPr>
          <p:cNvSpPr>
            <a:spLocks noGrp="1"/>
          </p:cNvSpPr>
          <p:nvPr>
            <p:ph idx="1"/>
          </p:nvPr>
        </p:nvSpPr>
        <p:spPr>
          <a:xfrm>
            <a:off x="4777409" y="1028702"/>
            <a:ext cx="6273972" cy="4843462"/>
          </a:xfrm>
        </p:spPr>
        <p:txBody>
          <a:bodyPr>
            <a:normAutofit/>
          </a:bodyPr>
          <a:lstStyle/>
          <a:p>
            <a:pPr>
              <a:lnSpc>
                <a:spcPct val="110000"/>
              </a:lnSpc>
            </a:pPr>
            <a:r>
              <a:rPr lang="en-GB" sz="1800" dirty="0">
                <a:solidFill>
                  <a:srgbClr val="000000"/>
                </a:solidFill>
                <a:effectLst/>
                <a:latin typeface="Calibri" panose="020F0502020204030204" pitchFamily="34" charset="0"/>
                <a:ea typeface="Calibri" panose="020F0502020204030204" pitchFamily="34" charset="0"/>
              </a:rPr>
              <a:t>The deque will save the position of the contour on each subsequent frame, and we will utilize these points to draw a line with OpenCV drawing algorithms. </a:t>
            </a:r>
          </a:p>
          <a:p>
            <a:pPr>
              <a:lnSpc>
                <a:spcPct val="110000"/>
              </a:lnSpc>
            </a:pPr>
            <a:r>
              <a:rPr lang="en-GB" sz="1800" dirty="0">
                <a:solidFill>
                  <a:srgbClr val="000000"/>
                </a:solidFill>
                <a:effectLst/>
                <a:latin typeface="Calibri" panose="020F0502020204030204" pitchFamily="34" charset="0"/>
                <a:ea typeface="Calibri" panose="020F0502020204030204" pitchFamily="34" charset="0"/>
              </a:rPr>
              <a:t>We will use the contour's position to determine whether we want to click a button or draw on the sheet. Some of the buttons have been positioned on the top of Canvas; when the pointer enters their area, their method will be triggered.</a:t>
            </a:r>
            <a:endParaRPr lang="en-US" sz="1700" dirty="0"/>
          </a:p>
        </p:txBody>
      </p:sp>
    </p:spTree>
    <p:extLst>
      <p:ext uri="{BB962C8B-B14F-4D97-AF65-F5344CB8AC3E}">
        <p14:creationId xmlns:p14="http://schemas.microsoft.com/office/powerpoint/2010/main" val="40033971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D8FAF097-5073-4347-985F-3B9C104256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9F446B6-5749-4163-B403-BF70321EF1FB}"/>
              </a:ext>
            </a:extLst>
          </p:cNvPr>
          <p:cNvSpPr>
            <a:spLocks noGrp="1"/>
          </p:cNvSpPr>
          <p:nvPr>
            <p:ph type="title"/>
          </p:nvPr>
        </p:nvSpPr>
        <p:spPr>
          <a:xfrm>
            <a:off x="1371599" y="474031"/>
            <a:ext cx="9448801" cy="1003895"/>
          </a:xfrm>
        </p:spPr>
        <p:txBody>
          <a:bodyPr anchor="b">
            <a:normAutofit/>
          </a:bodyPr>
          <a:lstStyle/>
          <a:p>
            <a:r>
              <a:rPr lang="en-IN"/>
              <a:t>Challenges</a:t>
            </a:r>
            <a:endParaRPr lang="en-IN" dirty="0"/>
          </a:p>
        </p:txBody>
      </p:sp>
      <p:sp>
        <p:nvSpPr>
          <p:cNvPr id="29" name="Rectangle 28">
            <a:extLst>
              <a:ext uri="{FF2B5EF4-FFF2-40B4-BE49-F238E27FC236}">
                <a16:creationId xmlns:a16="http://schemas.microsoft.com/office/drawing/2014/main" id="{445029C0-7C9E-4B38-AF9F-4F41075F64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8741"/>
            <a:ext cx="12192000" cy="449256"/>
          </a:xfrm>
          <a:prstGeom prst="rect">
            <a:avLst/>
          </a:prstGeom>
          <a:gradFill>
            <a:gsLst>
              <a:gs pos="14000">
                <a:schemeClr val="accent4">
                  <a:alpha val="28000"/>
                </a:schemeClr>
              </a:gs>
              <a:gs pos="100000">
                <a:schemeClr val="accent5">
                  <a:alpha val="85000"/>
                </a:schemeClr>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C22416BE-CA7D-4941-954A-840BCE5B84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8316"/>
            <a:ext cx="8153398" cy="449684"/>
          </a:xfrm>
          <a:prstGeom prst="rect">
            <a:avLst/>
          </a:prstGeom>
          <a:gradFill>
            <a:gsLst>
              <a:gs pos="9000">
                <a:schemeClr val="accent2">
                  <a:lumMod val="60000"/>
                  <a:lumOff val="40000"/>
                  <a:alpha val="68000"/>
                </a:schemeClr>
              </a:gs>
              <a:gs pos="99000">
                <a:schemeClr val="accent2"/>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2" name="Content Placeholder 2">
            <a:extLst>
              <a:ext uri="{FF2B5EF4-FFF2-40B4-BE49-F238E27FC236}">
                <a16:creationId xmlns:a16="http://schemas.microsoft.com/office/drawing/2014/main" id="{0A4B589D-85FB-5AD5-1557-E81E3881656A}"/>
              </a:ext>
            </a:extLst>
          </p:cNvPr>
          <p:cNvGraphicFramePr>
            <a:graphicFrameLocks noGrp="1"/>
          </p:cNvGraphicFramePr>
          <p:nvPr>
            <p:ph idx="1"/>
            <p:extLst>
              <p:ext uri="{D42A27DB-BD31-4B8C-83A1-F6EECF244321}">
                <p14:modId xmlns:p14="http://schemas.microsoft.com/office/powerpoint/2010/main" val="2592226347"/>
              </p:ext>
            </p:extLst>
          </p:nvPr>
        </p:nvGraphicFramePr>
        <p:xfrm>
          <a:off x="1371600" y="1913860"/>
          <a:ext cx="9448800" cy="39021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114353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D4C0BBB-0042-4603-A226-6117F3FD5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C44F520-2598-460E-9F91-B02F60830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1DBC8414-BE7E-4B6C-A114-B2C3795C88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EC398C5-5C2E-4038-9DB3-DE2B5A9BEF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09318" y="1410082"/>
            <a:ext cx="6858000" cy="4037835"/>
          </a:xfrm>
          <a:prstGeom prst="rect">
            <a:avLst/>
          </a:prstGeom>
          <a:gradFill>
            <a:gsLst>
              <a:gs pos="8000">
                <a:schemeClr val="accent6"/>
              </a:gs>
              <a:gs pos="100000">
                <a:schemeClr val="accent5">
                  <a:alpha val="89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2F10B26-073B-4B10-8AAA-161242DD82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153806" y="1153804"/>
            <a:ext cx="6346209" cy="4038601"/>
          </a:xfrm>
          <a:prstGeom prst="rect">
            <a:avLst/>
          </a:prstGeom>
          <a:gradFill>
            <a:gsLst>
              <a:gs pos="0">
                <a:schemeClr val="accent5">
                  <a:lumMod val="60000"/>
                  <a:lumOff val="40000"/>
                  <a:alpha val="0"/>
                </a:schemeClr>
              </a:gs>
              <a:gs pos="99000">
                <a:schemeClr val="accent2">
                  <a:alpha val="92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610DBBC7-698F-4A54-B1CB-A99F9CC356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59574" y="3578975"/>
            <a:ext cx="2502407" cy="4055644"/>
          </a:xfrm>
          <a:prstGeom prst="rect">
            <a:avLst/>
          </a:prstGeom>
          <a:gradFill>
            <a:gsLst>
              <a:gs pos="2000">
                <a:schemeClr val="accent5">
                  <a:alpha val="28000"/>
                </a:schemeClr>
              </a:gs>
              <a:gs pos="100000">
                <a:schemeClr val="accent4">
                  <a:alpha val="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DE6E822A-8BCF-432C-83E6-BBE821476C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13000">
                <a:schemeClr val="accent4">
                  <a:lumMod val="20000"/>
                  <a:lumOff val="80000"/>
                  <a:alpha val="2000"/>
                </a:schemeClr>
              </a:gs>
              <a:gs pos="100000">
                <a:schemeClr val="accent6">
                  <a:alpha val="29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AEEF3AAA-B60D-44DC-95FE-75AD00A61821}"/>
              </a:ext>
            </a:extLst>
          </p:cNvPr>
          <p:cNvSpPr>
            <a:spLocks noGrp="1"/>
          </p:cNvSpPr>
          <p:nvPr>
            <p:ph type="title"/>
          </p:nvPr>
        </p:nvSpPr>
        <p:spPr>
          <a:xfrm>
            <a:off x="474243" y="681317"/>
            <a:ext cx="3236613" cy="3406187"/>
          </a:xfrm>
        </p:spPr>
        <p:txBody>
          <a:bodyPr vert="horz" lIns="0" tIns="0" rIns="0" bIns="0" rtlCol="0" anchor="b">
            <a:normAutofit/>
          </a:bodyPr>
          <a:lstStyle/>
          <a:p>
            <a:pPr algn="r"/>
            <a:r>
              <a:rPr lang="en-US" sz="3200" spc="750">
                <a:solidFill>
                  <a:schemeClr val="bg1"/>
                </a:solidFill>
              </a:rPr>
              <a:t>Demo</a:t>
            </a:r>
          </a:p>
        </p:txBody>
      </p:sp>
      <p:pic>
        <p:nvPicPr>
          <p:cNvPr id="4" name="WhatsApp Video 2022-04-22 at 12.58.44 PM" descr="The demo of the project in the video format. A person is drawing on the tracking screen where the hand gestures of the person are tracked and drawn on the track window. The person is holdinga colored blue object . There is also a canvas window where the hand gestures are drawn. The person is changing the color using the color button and clearing all the drawings on the both tracking window and canvas window using clear all button. ">
            <a:hlinkClick r:id="" action="ppaction://media"/>
            <a:extLst>
              <a:ext uri="{FF2B5EF4-FFF2-40B4-BE49-F238E27FC236}">
                <a16:creationId xmlns:a16="http://schemas.microsoft.com/office/drawing/2014/main" id="{811B2639-2FD1-405F-9CC1-177994F0E2AB}"/>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4492044" y="1403781"/>
            <a:ext cx="7214138" cy="4057952"/>
          </a:xfrm>
          <a:prstGeom prst="rect">
            <a:avLst/>
          </a:prstGeom>
        </p:spPr>
      </p:pic>
    </p:spTree>
    <p:extLst>
      <p:ext uri="{BB962C8B-B14F-4D97-AF65-F5344CB8AC3E}">
        <p14:creationId xmlns:p14="http://schemas.microsoft.com/office/powerpoint/2010/main" val="1525964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432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5C5CC17-FF17-43CF-B073-D9051465D5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EBE2DDC-0D14-44E6-A1AB-2EEC095074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09318" y="1410082"/>
            <a:ext cx="6858000" cy="4037835"/>
          </a:xfrm>
          <a:prstGeom prst="rect">
            <a:avLst/>
          </a:prstGeom>
          <a:gradFill>
            <a:gsLst>
              <a:gs pos="8000">
                <a:schemeClr val="accent6"/>
              </a:gs>
              <a:gs pos="100000">
                <a:schemeClr val="accent5">
                  <a:alpha val="72000"/>
                </a:scheme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8543D98-0AA2-43B4-B508-DC1DB7F3DC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2414" y="1406060"/>
            <a:ext cx="6857572" cy="4045450"/>
          </a:xfrm>
          <a:prstGeom prst="rect">
            <a:avLst/>
          </a:prstGeom>
          <a:gradFill>
            <a:gsLst>
              <a:gs pos="0">
                <a:schemeClr val="accent4">
                  <a:alpha val="0"/>
                </a:schemeClr>
              </a:gs>
              <a:gs pos="96000">
                <a:schemeClr val="accent2"/>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9723C1D-9A1A-465B-8164-483BF54266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98889" y="3617790"/>
            <a:ext cx="2453337" cy="4027079"/>
          </a:xfrm>
          <a:prstGeom prst="rect">
            <a:avLst/>
          </a:prstGeom>
          <a:gradFill>
            <a:gsLst>
              <a:gs pos="2000">
                <a:schemeClr val="accent5">
                  <a:alpha val="35000"/>
                </a:schemeClr>
              </a:gs>
              <a:gs pos="67000">
                <a:schemeClr val="accent4">
                  <a:alpha val="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A6680484-5F73-4078-85C2-415205B1A4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30441" y="1644149"/>
            <a:ext cx="4384532" cy="4196758"/>
          </a:xfrm>
          <a:custGeom>
            <a:avLst/>
            <a:gdLst>
              <a:gd name="connsiteX0" fmla="*/ 44539 w 4384532"/>
              <a:gd name="connsiteY0" fmla="*/ 2446310 h 4196758"/>
              <a:gd name="connsiteX1" fmla="*/ 0 w 4384532"/>
              <a:gd name="connsiteY1" fmla="*/ 2004492 h 4196758"/>
              <a:gd name="connsiteX2" fmla="*/ 500607 w 4384532"/>
              <a:gd name="connsiteY2" fmla="*/ 610007 h 4196758"/>
              <a:gd name="connsiteX3" fmla="*/ 589546 w 4384532"/>
              <a:gd name="connsiteY3" fmla="*/ 512149 h 4196758"/>
              <a:gd name="connsiteX4" fmla="*/ 3077760 w 4384532"/>
              <a:gd name="connsiteY4" fmla="*/ 0 h 4196758"/>
              <a:gd name="connsiteX5" fmla="*/ 3237230 w 4384532"/>
              <a:gd name="connsiteY5" fmla="*/ 76821 h 4196758"/>
              <a:gd name="connsiteX6" fmla="*/ 4384532 w 4384532"/>
              <a:gd name="connsiteY6" fmla="*/ 2004492 h 4196758"/>
              <a:gd name="connsiteX7" fmla="*/ 2192266 w 4384532"/>
              <a:gd name="connsiteY7" fmla="*/ 4196758 h 4196758"/>
              <a:gd name="connsiteX8" fmla="*/ 44539 w 4384532"/>
              <a:gd name="connsiteY8" fmla="*/ 2446310 h 4196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84532" h="4196758">
                <a:moveTo>
                  <a:pt x="44539" y="2446310"/>
                </a:moveTo>
                <a:cubicBezTo>
                  <a:pt x="15336" y="2303599"/>
                  <a:pt x="0" y="2155836"/>
                  <a:pt x="0" y="2004492"/>
                </a:cubicBezTo>
                <a:cubicBezTo>
                  <a:pt x="0" y="1474787"/>
                  <a:pt x="187867" y="988960"/>
                  <a:pt x="500607" y="610007"/>
                </a:cubicBezTo>
                <a:lnTo>
                  <a:pt x="589546" y="512149"/>
                </a:lnTo>
                <a:lnTo>
                  <a:pt x="3077760" y="0"/>
                </a:lnTo>
                <a:lnTo>
                  <a:pt x="3237230" y="76821"/>
                </a:lnTo>
                <a:cubicBezTo>
                  <a:pt x="3920615" y="448057"/>
                  <a:pt x="4384532" y="1172098"/>
                  <a:pt x="4384532" y="2004492"/>
                </a:cubicBezTo>
                <a:cubicBezTo>
                  <a:pt x="4384532" y="3215247"/>
                  <a:pt x="3403021" y="4196758"/>
                  <a:pt x="2192266" y="4196758"/>
                </a:cubicBezTo>
                <a:cubicBezTo>
                  <a:pt x="1132855" y="4196758"/>
                  <a:pt x="248960" y="3445288"/>
                  <a:pt x="44539" y="2446310"/>
                </a:cubicBezTo>
                <a:close/>
              </a:path>
            </a:pathLst>
          </a:custGeom>
          <a:gradFill>
            <a:gsLst>
              <a:gs pos="39000">
                <a:schemeClr val="accent4">
                  <a:lumMod val="20000"/>
                  <a:lumOff val="80000"/>
                  <a:alpha val="0"/>
                </a:schemeClr>
              </a:gs>
              <a:gs pos="100000">
                <a:schemeClr val="accent6">
                  <a:alpha val="29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E29A71E7-E83E-4908-AF43-1C01D9821144}"/>
              </a:ext>
            </a:extLst>
          </p:cNvPr>
          <p:cNvSpPr>
            <a:spLocks noGrp="1"/>
          </p:cNvSpPr>
          <p:nvPr>
            <p:ph type="title"/>
          </p:nvPr>
        </p:nvSpPr>
        <p:spPr>
          <a:xfrm>
            <a:off x="387927" y="1028701"/>
            <a:ext cx="3248863" cy="3020785"/>
          </a:xfrm>
        </p:spPr>
        <p:txBody>
          <a:bodyPr>
            <a:normAutofit/>
          </a:bodyPr>
          <a:lstStyle/>
          <a:p>
            <a:pPr algn="r"/>
            <a:r>
              <a:rPr lang="en-IN" sz="3200">
                <a:solidFill>
                  <a:schemeClr val="bg1"/>
                </a:solidFill>
              </a:rPr>
              <a:t>Agenda</a:t>
            </a:r>
          </a:p>
        </p:txBody>
      </p:sp>
      <p:sp>
        <p:nvSpPr>
          <p:cNvPr id="3" name="Content Placeholder 2">
            <a:extLst>
              <a:ext uri="{FF2B5EF4-FFF2-40B4-BE49-F238E27FC236}">
                <a16:creationId xmlns:a16="http://schemas.microsoft.com/office/drawing/2014/main" id="{A7C17CD6-E56A-4EF9-9997-0B11E7A2E318}"/>
              </a:ext>
            </a:extLst>
          </p:cNvPr>
          <p:cNvSpPr>
            <a:spLocks noGrp="1"/>
          </p:cNvSpPr>
          <p:nvPr>
            <p:ph idx="1"/>
          </p:nvPr>
        </p:nvSpPr>
        <p:spPr>
          <a:xfrm>
            <a:off x="4777409" y="1028702"/>
            <a:ext cx="6273972" cy="4843462"/>
          </a:xfrm>
        </p:spPr>
        <p:txBody>
          <a:bodyPr>
            <a:normAutofit/>
          </a:bodyPr>
          <a:lstStyle/>
          <a:p>
            <a:r>
              <a:rPr lang="en-IN" sz="1800" b="1" dirty="0"/>
              <a:t>Introduction</a:t>
            </a:r>
          </a:p>
          <a:p>
            <a:r>
              <a:rPr lang="en-IN" sz="1800" b="1" dirty="0"/>
              <a:t>Tools Required</a:t>
            </a:r>
          </a:p>
          <a:p>
            <a:r>
              <a:rPr lang="en-IN" sz="1800" b="1" dirty="0"/>
              <a:t>Work flow</a:t>
            </a:r>
          </a:p>
          <a:p>
            <a:r>
              <a:rPr lang="en-IN" sz="1800" b="1" dirty="0"/>
              <a:t>Modules</a:t>
            </a:r>
          </a:p>
          <a:p>
            <a:r>
              <a:rPr lang="en-IN" sz="1800" b="1" dirty="0"/>
              <a:t>Challenges faced</a:t>
            </a:r>
          </a:p>
          <a:p>
            <a:r>
              <a:rPr lang="en-IN" sz="1800" b="1" dirty="0"/>
              <a:t>Demo</a:t>
            </a:r>
          </a:p>
          <a:p>
            <a:r>
              <a:rPr lang="en-IN" sz="1800" b="1" dirty="0"/>
              <a:t>Limitation</a:t>
            </a:r>
          </a:p>
          <a:p>
            <a:r>
              <a:rPr lang="en-IN" sz="1800" b="1" dirty="0"/>
              <a:t>Future Work</a:t>
            </a:r>
          </a:p>
          <a:p>
            <a:r>
              <a:rPr lang="en-IN" sz="1800" b="1" dirty="0"/>
              <a:t>Conclusion</a:t>
            </a:r>
          </a:p>
          <a:p>
            <a:r>
              <a:rPr lang="en-IN" sz="1800" b="1" dirty="0"/>
              <a:t>References</a:t>
            </a:r>
          </a:p>
          <a:p>
            <a:endParaRPr lang="en-IN" sz="1800" dirty="0"/>
          </a:p>
        </p:txBody>
      </p:sp>
    </p:spTree>
    <p:extLst>
      <p:ext uri="{BB962C8B-B14F-4D97-AF65-F5344CB8AC3E}">
        <p14:creationId xmlns:p14="http://schemas.microsoft.com/office/powerpoint/2010/main" val="8619073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8" name="Rectangle 30">
            <a:extLst>
              <a:ext uri="{FF2B5EF4-FFF2-40B4-BE49-F238E27FC236}">
                <a16:creationId xmlns:a16="http://schemas.microsoft.com/office/drawing/2014/main" id="{E383CC5D-71E8-4CB2-8E4A-F1E4FF6DC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2">
            <a:extLst>
              <a:ext uri="{FF2B5EF4-FFF2-40B4-BE49-F238E27FC236}">
                <a16:creationId xmlns:a16="http://schemas.microsoft.com/office/drawing/2014/main" id="{E2DA5AC1-43C5-4243-9028-07DBB80D0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8"/>
            <a:ext cx="12192000" cy="1600201"/>
          </a:xfrm>
          <a:prstGeom prst="rect">
            <a:avLst/>
          </a:prstGeom>
          <a:gradFill>
            <a:gsLst>
              <a:gs pos="0">
                <a:schemeClr val="accent5">
                  <a:alpha val="83000"/>
                </a:schemeClr>
              </a:gs>
              <a:gs pos="100000">
                <a:schemeClr val="accent6"/>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34">
            <a:extLst>
              <a:ext uri="{FF2B5EF4-FFF2-40B4-BE49-F238E27FC236}">
                <a16:creationId xmlns:a16="http://schemas.microsoft.com/office/drawing/2014/main" id="{8A4EDA1C-27A1-4C83-ACE4-6675EC9245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99161" y="9109"/>
            <a:ext cx="7792839" cy="1594270"/>
          </a:xfrm>
          <a:prstGeom prst="rect">
            <a:avLst/>
          </a:prstGeom>
          <a:gradFill>
            <a:gsLst>
              <a:gs pos="22000">
                <a:schemeClr val="accent2">
                  <a:alpha val="0"/>
                </a:schemeClr>
              </a:gs>
              <a:gs pos="99000">
                <a:schemeClr val="accent2"/>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ectangle 36">
            <a:extLst>
              <a:ext uri="{FF2B5EF4-FFF2-40B4-BE49-F238E27FC236}">
                <a16:creationId xmlns:a16="http://schemas.microsoft.com/office/drawing/2014/main" id="{1C2185E4-B584-4B9D-9440-DEA0FB9D94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9021976" y="-906246"/>
            <a:ext cx="1602951" cy="3416298"/>
          </a:xfrm>
          <a:prstGeom prst="rect">
            <a:avLst/>
          </a:prstGeom>
          <a:gradFill>
            <a:gsLst>
              <a:gs pos="45000">
                <a:schemeClr val="accent4">
                  <a:alpha val="0"/>
                </a:schemeClr>
              </a:gs>
              <a:gs pos="99000">
                <a:schemeClr val="accent6">
                  <a:alpha val="33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Rectangle 38">
            <a:extLst>
              <a:ext uri="{FF2B5EF4-FFF2-40B4-BE49-F238E27FC236}">
                <a16:creationId xmlns:a16="http://schemas.microsoft.com/office/drawing/2014/main" id="{FF33EC8A-EE0A-4395-97E2-DAD467CF73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451242" y="0"/>
            <a:ext cx="9729549" cy="1600198"/>
          </a:xfrm>
          <a:prstGeom prst="rect">
            <a:avLst/>
          </a:prstGeom>
          <a:gradFill>
            <a:gsLst>
              <a:gs pos="0">
                <a:schemeClr val="accent5">
                  <a:alpha val="30000"/>
                </a:schemeClr>
              </a:gs>
              <a:gs pos="99000">
                <a:schemeClr val="accent5">
                  <a:alpha val="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FF85DA95-16A4-404E-9BFF-27F8E4FC78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430"/>
            <a:ext cx="7910111" cy="1600198"/>
          </a:xfrm>
          <a:prstGeom prst="rect">
            <a:avLst/>
          </a:prstGeom>
          <a:gradFill>
            <a:gsLst>
              <a:gs pos="0">
                <a:schemeClr val="accent5">
                  <a:alpha val="21000"/>
                </a:schemeClr>
              </a:gs>
              <a:gs pos="99000">
                <a:schemeClr val="accent5">
                  <a:alpha val="0"/>
                </a:scheme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6B077F1-EB89-4E8F-8B96-BF64BEFAF043}"/>
              </a:ext>
            </a:extLst>
          </p:cNvPr>
          <p:cNvSpPr>
            <a:spLocks noGrp="1"/>
          </p:cNvSpPr>
          <p:nvPr>
            <p:ph type="title"/>
          </p:nvPr>
        </p:nvSpPr>
        <p:spPr>
          <a:xfrm>
            <a:off x="1157084" y="374427"/>
            <a:ext cx="10374517" cy="971512"/>
          </a:xfrm>
        </p:spPr>
        <p:txBody>
          <a:bodyPr anchor="ctr">
            <a:normAutofit/>
          </a:bodyPr>
          <a:lstStyle/>
          <a:p>
            <a:r>
              <a:rPr lang="en-IN" sz="3200" dirty="0">
                <a:solidFill>
                  <a:schemeClr val="bg1"/>
                </a:solidFill>
              </a:rPr>
              <a:t>Limitations</a:t>
            </a:r>
          </a:p>
        </p:txBody>
      </p:sp>
      <p:graphicFrame>
        <p:nvGraphicFramePr>
          <p:cNvPr id="43" name="Content Placeholder 2">
            <a:extLst>
              <a:ext uri="{FF2B5EF4-FFF2-40B4-BE49-F238E27FC236}">
                <a16:creationId xmlns:a16="http://schemas.microsoft.com/office/drawing/2014/main" id="{039D55F9-1EF0-349C-704C-6EBA9EC390B6}"/>
              </a:ext>
            </a:extLst>
          </p:cNvPr>
          <p:cNvGraphicFramePr>
            <a:graphicFrameLocks noGrp="1"/>
          </p:cNvGraphicFramePr>
          <p:nvPr>
            <p:ph idx="1"/>
            <p:extLst>
              <p:ext uri="{D42A27DB-BD31-4B8C-83A1-F6EECF244321}">
                <p14:modId xmlns:p14="http://schemas.microsoft.com/office/powerpoint/2010/main" val="406205473"/>
              </p:ext>
            </p:extLst>
          </p:nvPr>
        </p:nvGraphicFramePr>
        <p:xfrm>
          <a:off x="579474" y="2062715"/>
          <a:ext cx="11033029" cy="418922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008887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8" name="Rectangle 30">
            <a:extLst>
              <a:ext uri="{FF2B5EF4-FFF2-40B4-BE49-F238E27FC236}">
                <a16:creationId xmlns:a16="http://schemas.microsoft.com/office/drawing/2014/main" id="{E383CC5D-71E8-4CB2-8E4A-F1E4FF6DC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2">
            <a:extLst>
              <a:ext uri="{FF2B5EF4-FFF2-40B4-BE49-F238E27FC236}">
                <a16:creationId xmlns:a16="http://schemas.microsoft.com/office/drawing/2014/main" id="{E2DA5AC1-43C5-4243-9028-07DBB80D0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8"/>
            <a:ext cx="12192000" cy="1600201"/>
          </a:xfrm>
          <a:prstGeom prst="rect">
            <a:avLst/>
          </a:prstGeom>
          <a:gradFill>
            <a:gsLst>
              <a:gs pos="0">
                <a:schemeClr val="accent5">
                  <a:alpha val="83000"/>
                </a:schemeClr>
              </a:gs>
              <a:gs pos="100000">
                <a:schemeClr val="accent6"/>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34">
            <a:extLst>
              <a:ext uri="{FF2B5EF4-FFF2-40B4-BE49-F238E27FC236}">
                <a16:creationId xmlns:a16="http://schemas.microsoft.com/office/drawing/2014/main" id="{8A4EDA1C-27A1-4C83-ACE4-6675EC9245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99161" y="9109"/>
            <a:ext cx="7792839" cy="1594270"/>
          </a:xfrm>
          <a:prstGeom prst="rect">
            <a:avLst/>
          </a:prstGeom>
          <a:gradFill>
            <a:gsLst>
              <a:gs pos="22000">
                <a:schemeClr val="accent2">
                  <a:alpha val="0"/>
                </a:schemeClr>
              </a:gs>
              <a:gs pos="99000">
                <a:schemeClr val="accent2"/>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ectangle 36">
            <a:extLst>
              <a:ext uri="{FF2B5EF4-FFF2-40B4-BE49-F238E27FC236}">
                <a16:creationId xmlns:a16="http://schemas.microsoft.com/office/drawing/2014/main" id="{1C2185E4-B584-4B9D-9440-DEA0FB9D94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9021976" y="-906246"/>
            <a:ext cx="1602951" cy="3416298"/>
          </a:xfrm>
          <a:prstGeom prst="rect">
            <a:avLst/>
          </a:prstGeom>
          <a:gradFill>
            <a:gsLst>
              <a:gs pos="45000">
                <a:schemeClr val="accent4">
                  <a:alpha val="0"/>
                </a:schemeClr>
              </a:gs>
              <a:gs pos="99000">
                <a:schemeClr val="accent6">
                  <a:alpha val="33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Rectangle 38">
            <a:extLst>
              <a:ext uri="{FF2B5EF4-FFF2-40B4-BE49-F238E27FC236}">
                <a16:creationId xmlns:a16="http://schemas.microsoft.com/office/drawing/2014/main" id="{FF33EC8A-EE0A-4395-97E2-DAD467CF73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451242" y="0"/>
            <a:ext cx="9729549" cy="1600198"/>
          </a:xfrm>
          <a:prstGeom prst="rect">
            <a:avLst/>
          </a:prstGeom>
          <a:gradFill>
            <a:gsLst>
              <a:gs pos="0">
                <a:schemeClr val="accent5">
                  <a:alpha val="30000"/>
                </a:schemeClr>
              </a:gs>
              <a:gs pos="99000">
                <a:schemeClr val="accent5">
                  <a:alpha val="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FF85DA95-16A4-404E-9BFF-27F8E4FC78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430"/>
            <a:ext cx="7910111" cy="1600198"/>
          </a:xfrm>
          <a:prstGeom prst="rect">
            <a:avLst/>
          </a:prstGeom>
          <a:gradFill>
            <a:gsLst>
              <a:gs pos="0">
                <a:schemeClr val="accent5">
                  <a:alpha val="21000"/>
                </a:schemeClr>
              </a:gs>
              <a:gs pos="99000">
                <a:schemeClr val="accent5">
                  <a:alpha val="0"/>
                </a:scheme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6B077F1-EB89-4E8F-8B96-BF64BEFAF043}"/>
              </a:ext>
            </a:extLst>
          </p:cNvPr>
          <p:cNvSpPr>
            <a:spLocks noGrp="1"/>
          </p:cNvSpPr>
          <p:nvPr>
            <p:ph type="title"/>
          </p:nvPr>
        </p:nvSpPr>
        <p:spPr>
          <a:xfrm>
            <a:off x="1157084" y="374427"/>
            <a:ext cx="10374517" cy="971512"/>
          </a:xfrm>
        </p:spPr>
        <p:txBody>
          <a:bodyPr anchor="ctr">
            <a:normAutofit/>
          </a:bodyPr>
          <a:lstStyle/>
          <a:p>
            <a:r>
              <a:rPr lang="en-IN" sz="3200">
                <a:solidFill>
                  <a:schemeClr val="bg1"/>
                </a:solidFill>
              </a:rPr>
              <a:t>Future Work</a:t>
            </a:r>
          </a:p>
        </p:txBody>
      </p:sp>
      <p:graphicFrame>
        <p:nvGraphicFramePr>
          <p:cNvPr id="43" name="Content Placeholder 2">
            <a:extLst>
              <a:ext uri="{FF2B5EF4-FFF2-40B4-BE49-F238E27FC236}">
                <a16:creationId xmlns:a16="http://schemas.microsoft.com/office/drawing/2014/main" id="{039D55F9-1EF0-349C-704C-6EBA9EC390B6}"/>
              </a:ext>
            </a:extLst>
          </p:cNvPr>
          <p:cNvGraphicFramePr>
            <a:graphicFrameLocks noGrp="1"/>
          </p:cNvGraphicFramePr>
          <p:nvPr>
            <p:ph idx="1"/>
            <p:extLst>
              <p:ext uri="{D42A27DB-BD31-4B8C-83A1-F6EECF244321}">
                <p14:modId xmlns:p14="http://schemas.microsoft.com/office/powerpoint/2010/main" val="1236091048"/>
              </p:ext>
            </p:extLst>
          </p:nvPr>
        </p:nvGraphicFramePr>
        <p:xfrm>
          <a:off x="579474" y="2062715"/>
          <a:ext cx="11033029" cy="418922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683967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040BF4A1-714C-419E-A19F-578DE93BE0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2F91A9BD-D57F-4941-931F-40597AB3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409317" y="1410082"/>
            <a:ext cx="6858000" cy="4037835"/>
          </a:xfrm>
          <a:prstGeom prst="rect">
            <a:avLst/>
          </a:prstGeom>
          <a:gradFill>
            <a:gsLst>
              <a:gs pos="8000">
                <a:schemeClr val="accent6"/>
              </a:gs>
              <a:gs pos="100000">
                <a:schemeClr val="accent5">
                  <a:alpha val="89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C54DB264-9467-4730-B9E9-C9A97DD669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790128" y="3609527"/>
            <a:ext cx="2458347" cy="4038601"/>
          </a:xfrm>
          <a:prstGeom prst="rect">
            <a:avLst/>
          </a:prstGeom>
          <a:gradFill>
            <a:gsLst>
              <a:gs pos="0">
                <a:schemeClr val="accent5">
                  <a:lumMod val="60000"/>
                  <a:lumOff val="40000"/>
                  <a:alpha val="0"/>
                </a:schemeClr>
              </a:gs>
              <a:gs pos="99000">
                <a:schemeClr val="accent2"/>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eform: Shape 29">
            <a:extLst>
              <a:ext uri="{FF2B5EF4-FFF2-40B4-BE49-F238E27FC236}">
                <a16:creationId xmlns:a16="http://schemas.microsoft.com/office/drawing/2014/main" id="{BB097F88-2120-47B4-B891-5B28F66BBD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364227" y="1757079"/>
            <a:ext cx="3900088" cy="4178958"/>
          </a:xfrm>
          <a:custGeom>
            <a:avLst/>
            <a:gdLst>
              <a:gd name="connsiteX0" fmla="*/ 2431956 w 3900088"/>
              <a:gd name="connsiteY0" fmla="*/ 93939 h 4178958"/>
              <a:gd name="connsiteX1" fmla="*/ 3900088 w 3900088"/>
              <a:gd name="connsiteY1" fmla="*/ 2089479 h 4178958"/>
              <a:gd name="connsiteX2" fmla="*/ 1810609 w 3900088"/>
              <a:gd name="connsiteY2" fmla="*/ 4178958 h 4178958"/>
              <a:gd name="connsiteX3" fmla="*/ 77980 w 3900088"/>
              <a:gd name="connsiteY3" fmla="*/ 3257727 h 4178958"/>
              <a:gd name="connsiteX4" fmla="*/ 0 w 3900088"/>
              <a:gd name="connsiteY4" fmla="*/ 3129367 h 4178958"/>
              <a:gd name="connsiteX5" fmla="*/ 831517 w 3900088"/>
              <a:gd name="connsiteY5" fmla="*/ 244059 h 4178958"/>
              <a:gd name="connsiteX6" fmla="*/ 997290 w 3900088"/>
              <a:gd name="connsiteY6" fmla="*/ 164202 h 4178958"/>
              <a:gd name="connsiteX7" fmla="*/ 1810609 w 3900088"/>
              <a:gd name="connsiteY7" fmla="*/ 0 h 4178958"/>
              <a:gd name="connsiteX8" fmla="*/ 2431956 w 3900088"/>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088" h="4178958">
                <a:moveTo>
                  <a:pt x="2431956" y="93939"/>
                </a:moveTo>
                <a:cubicBezTo>
                  <a:pt x="3282517" y="358491"/>
                  <a:pt x="3900088" y="1151865"/>
                  <a:pt x="3900088" y="2089479"/>
                </a:cubicBezTo>
                <a:cubicBezTo>
                  <a:pt x="3900088" y="3243466"/>
                  <a:pt x="2964596" y="4178958"/>
                  <a:pt x="1810609" y="4178958"/>
                </a:cubicBezTo>
                <a:cubicBezTo>
                  <a:pt x="1089367" y="4178958"/>
                  <a:pt x="453475" y="3813531"/>
                  <a:pt x="77980" y="3257727"/>
                </a:cubicBezTo>
                <a:lnTo>
                  <a:pt x="0" y="3129367"/>
                </a:lnTo>
                <a:lnTo>
                  <a:pt x="831517" y="244059"/>
                </a:lnTo>
                <a:lnTo>
                  <a:pt x="997290" y="164202"/>
                </a:lnTo>
                <a:cubicBezTo>
                  <a:pt x="1247271" y="58468"/>
                  <a:pt x="1522112" y="0"/>
                  <a:pt x="1810609" y="0"/>
                </a:cubicBezTo>
                <a:cubicBezTo>
                  <a:pt x="2026982" y="0"/>
                  <a:pt x="2235673" y="32888"/>
                  <a:pt x="2431956" y="93939"/>
                </a:cubicBezTo>
                <a:close/>
              </a:path>
            </a:pathLst>
          </a:custGeom>
          <a:gradFill>
            <a:gsLst>
              <a:gs pos="36000">
                <a:schemeClr val="accent6">
                  <a:lumMod val="60000"/>
                  <a:lumOff val="40000"/>
                  <a:alpha val="6000"/>
                </a:schemeClr>
              </a:gs>
              <a:gs pos="100000">
                <a:schemeClr val="accent6">
                  <a:alpha val="2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2" name="Rectangle 31">
            <a:extLst>
              <a:ext uri="{FF2B5EF4-FFF2-40B4-BE49-F238E27FC236}">
                <a16:creationId xmlns:a16="http://schemas.microsoft.com/office/drawing/2014/main" id="{BF9338F5-05AB-4DC5-BD1C-1A9F26C38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50099" y="411154"/>
            <a:ext cx="4395601" cy="3581400"/>
          </a:xfrm>
          <a:prstGeom prst="rect">
            <a:avLst/>
          </a:prstGeom>
          <a:gradFill>
            <a:gsLst>
              <a:gs pos="0">
                <a:schemeClr val="accent5">
                  <a:alpha val="29000"/>
                </a:schemeClr>
              </a:gs>
              <a:gs pos="100000">
                <a:schemeClr val="accent4">
                  <a:alpha val="0"/>
                </a:scheme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325646E-98AC-4F7A-9E25-03751163D5A8}"/>
              </a:ext>
            </a:extLst>
          </p:cNvPr>
          <p:cNvSpPr>
            <a:spLocks noGrp="1"/>
          </p:cNvSpPr>
          <p:nvPr>
            <p:ph type="title"/>
          </p:nvPr>
        </p:nvSpPr>
        <p:spPr>
          <a:xfrm>
            <a:off x="457200" y="868280"/>
            <a:ext cx="3390645" cy="3363597"/>
          </a:xfrm>
        </p:spPr>
        <p:txBody>
          <a:bodyPr>
            <a:normAutofit/>
          </a:bodyPr>
          <a:lstStyle/>
          <a:p>
            <a:pPr algn="r"/>
            <a:r>
              <a:rPr lang="en-IN" sz="2700">
                <a:solidFill>
                  <a:schemeClr val="bg1"/>
                </a:solidFill>
              </a:rPr>
              <a:t>Conclusion</a:t>
            </a:r>
          </a:p>
        </p:txBody>
      </p:sp>
      <p:graphicFrame>
        <p:nvGraphicFramePr>
          <p:cNvPr id="5" name="Content Placeholder 2">
            <a:extLst>
              <a:ext uri="{FF2B5EF4-FFF2-40B4-BE49-F238E27FC236}">
                <a16:creationId xmlns:a16="http://schemas.microsoft.com/office/drawing/2014/main" id="{B3ABE9E0-4389-2FB2-AD57-191FF16703A1}"/>
              </a:ext>
            </a:extLst>
          </p:cNvPr>
          <p:cNvGraphicFramePr>
            <a:graphicFrameLocks noGrp="1"/>
          </p:cNvGraphicFramePr>
          <p:nvPr>
            <p:ph idx="1"/>
            <p:extLst>
              <p:ext uri="{D42A27DB-BD31-4B8C-83A1-F6EECF244321}">
                <p14:modId xmlns:p14="http://schemas.microsoft.com/office/powerpoint/2010/main" val="4201417632"/>
              </p:ext>
            </p:extLst>
          </p:nvPr>
        </p:nvGraphicFramePr>
        <p:xfrm>
          <a:off x="4494654" y="457200"/>
          <a:ext cx="7240146" cy="5943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031735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5C5CC17-FF17-43CF-B073-D9051465D5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EBE2DDC-0D14-44E6-A1AB-2EEC095074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09318" y="1410082"/>
            <a:ext cx="6858000" cy="4037835"/>
          </a:xfrm>
          <a:prstGeom prst="rect">
            <a:avLst/>
          </a:prstGeom>
          <a:gradFill>
            <a:gsLst>
              <a:gs pos="8000">
                <a:schemeClr val="accent6"/>
              </a:gs>
              <a:gs pos="100000">
                <a:schemeClr val="accent5">
                  <a:alpha val="72000"/>
                </a:scheme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8543D98-0AA2-43B4-B508-DC1DB7F3DC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2414" y="1406060"/>
            <a:ext cx="6857572" cy="4045450"/>
          </a:xfrm>
          <a:prstGeom prst="rect">
            <a:avLst/>
          </a:prstGeom>
          <a:gradFill>
            <a:gsLst>
              <a:gs pos="0">
                <a:schemeClr val="accent4">
                  <a:alpha val="0"/>
                </a:schemeClr>
              </a:gs>
              <a:gs pos="96000">
                <a:schemeClr val="accent2"/>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9723C1D-9A1A-465B-8164-483BF54266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98889" y="3617790"/>
            <a:ext cx="2453337" cy="4027079"/>
          </a:xfrm>
          <a:prstGeom prst="rect">
            <a:avLst/>
          </a:prstGeom>
          <a:gradFill>
            <a:gsLst>
              <a:gs pos="2000">
                <a:schemeClr val="accent5">
                  <a:alpha val="35000"/>
                </a:schemeClr>
              </a:gs>
              <a:gs pos="67000">
                <a:schemeClr val="accent4">
                  <a:alpha val="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A6680484-5F73-4078-85C2-415205B1A4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30441" y="1644149"/>
            <a:ext cx="4384532" cy="4196758"/>
          </a:xfrm>
          <a:custGeom>
            <a:avLst/>
            <a:gdLst>
              <a:gd name="connsiteX0" fmla="*/ 44539 w 4384532"/>
              <a:gd name="connsiteY0" fmla="*/ 2446310 h 4196758"/>
              <a:gd name="connsiteX1" fmla="*/ 0 w 4384532"/>
              <a:gd name="connsiteY1" fmla="*/ 2004492 h 4196758"/>
              <a:gd name="connsiteX2" fmla="*/ 500607 w 4384532"/>
              <a:gd name="connsiteY2" fmla="*/ 610007 h 4196758"/>
              <a:gd name="connsiteX3" fmla="*/ 589546 w 4384532"/>
              <a:gd name="connsiteY3" fmla="*/ 512149 h 4196758"/>
              <a:gd name="connsiteX4" fmla="*/ 3077760 w 4384532"/>
              <a:gd name="connsiteY4" fmla="*/ 0 h 4196758"/>
              <a:gd name="connsiteX5" fmla="*/ 3237230 w 4384532"/>
              <a:gd name="connsiteY5" fmla="*/ 76821 h 4196758"/>
              <a:gd name="connsiteX6" fmla="*/ 4384532 w 4384532"/>
              <a:gd name="connsiteY6" fmla="*/ 2004492 h 4196758"/>
              <a:gd name="connsiteX7" fmla="*/ 2192266 w 4384532"/>
              <a:gd name="connsiteY7" fmla="*/ 4196758 h 4196758"/>
              <a:gd name="connsiteX8" fmla="*/ 44539 w 4384532"/>
              <a:gd name="connsiteY8" fmla="*/ 2446310 h 4196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84532" h="4196758">
                <a:moveTo>
                  <a:pt x="44539" y="2446310"/>
                </a:moveTo>
                <a:cubicBezTo>
                  <a:pt x="15336" y="2303599"/>
                  <a:pt x="0" y="2155836"/>
                  <a:pt x="0" y="2004492"/>
                </a:cubicBezTo>
                <a:cubicBezTo>
                  <a:pt x="0" y="1474787"/>
                  <a:pt x="187867" y="988960"/>
                  <a:pt x="500607" y="610007"/>
                </a:cubicBezTo>
                <a:lnTo>
                  <a:pt x="589546" y="512149"/>
                </a:lnTo>
                <a:lnTo>
                  <a:pt x="3077760" y="0"/>
                </a:lnTo>
                <a:lnTo>
                  <a:pt x="3237230" y="76821"/>
                </a:lnTo>
                <a:cubicBezTo>
                  <a:pt x="3920615" y="448057"/>
                  <a:pt x="4384532" y="1172098"/>
                  <a:pt x="4384532" y="2004492"/>
                </a:cubicBezTo>
                <a:cubicBezTo>
                  <a:pt x="4384532" y="3215247"/>
                  <a:pt x="3403021" y="4196758"/>
                  <a:pt x="2192266" y="4196758"/>
                </a:cubicBezTo>
                <a:cubicBezTo>
                  <a:pt x="1132855" y="4196758"/>
                  <a:pt x="248960" y="3445288"/>
                  <a:pt x="44539" y="2446310"/>
                </a:cubicBezTo>
                <a:close/>
              </a:path>
            </a:pathLst>
          </a:custGeom>
          <a:gradFill>
            <a:gsLst>
              <a:gs pos="39000">
                <a:schemeClr val="accent4">
                  <a:lumMod val="20000"/>
                  <a:lumOff val="80000"/>
                  <a:alpha val="0"/>
                </a:schemeClr>
              </a:gs>
              <a:gs pos="100000">
                <a:schemeClr val="accent6">
                  <a:alpha val="29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96C64566-BB62-4F23-B326-F170CA944B99}"/>
              </a:ext>
            </a:extLst>
          </p:cNvPr>
          <p:cNvSpPr>
            <a:spLocks noGrp="1"/>
          </p:cNvSpPr>
          <p:nvPr>
            <p:ph type="title"/>
          </p:nvPr>
        </p:nvSpPr>
        <p:spPr>
          <a:xfrm>
            <a:off x="387927" y="1028701"/>
            <a:ext cx="3248863" cy="3020785"/>
          </a:xfrm>
        </p:spPr>
        <p:txBody>
          <a:bodyPr>
            <a:normAutofit/>
          </a:bodyPr>
          <a:lstStyle/>
          <a:p>
            <a:pPr algn="r"/>
            <a:r>
              <a:rPr lang="en-IN" sz="2700">
                <a:solidFill>
                  <a:schemeClr val="bg1"/>
                </a:solidFill>
              </a:rPr>
              <a:t>References</a:t>
            </a:r>
            <a:br>
              <a:rPr lang="en-IN" sz="2700">
                <a:solidFill>
                  <a:schemeClr val="bg1"/>
                </a:solidFill>
              </a:rPr>
            </a:br>
            <a:endParaRPr lang="en-IN" sz="2700">
              <a:solidFill>
                <a:schemeClr val="bg1"/>
              </a:solidFill>
            </a:endParaRPr>
          </a:p>
        </p:txBody>
      </p:sp>
      <p:sp>
        <p:nvSpPr>
          <p:cNvPr id="3" name="Content Placeholder 2">
            <a:extLst>
              <a:ext uri="{FF2B5EF4-FFF2-40B4-BE49-F238E27FC236}">
                <a16:creationId xmlns:a16="http://schemas.microsoft.com/office/drawing/2014/main" id="{BD91713C-F6F6-4990-85F7-6367A8B2BD08}"/>
              </a:ext>
            </a:extLst>
          </p:cNvPr>
          <p:cNvSpPr>
            <a:spLocks noGrp="1"/>
          </p:cNvSpPr>
          <p:nvPr>
            <p:ph idx="1"/>
          </p:nvPr>
        </p:nvSpPr>
        <p:spPr>
          <a:xfrm>
            <a:off x="4777409" y="1028702"/>
            <a:ext cx="6273972" cy="4843462"/>
          </a:xfrm>
        </p:spPr>
        <p:txBody>
          <a:bodyPr>
            <a:noAutofit/>
          </a:bodyPr>
          <a:lstStyle/>
          <a:p>
            <a:pPr marL="0" indent="0">
              <a:lnSpc>
                <a:spcPct val="110000"/>
              </a:lnSpc>
              <a:spcAft>
                <a:spcPts val="800"/>
              </a:spcAft>
              <a:buNone/>
            </a:pPr>
            <a:r>
              <a:rPr lang="en-GB" sz="1400" dirty="0">
                <a:effectLst/>
                <a:latin typeface="Calibri" panose="020F0502020204030204" pitchFamily="34" charset="0"/>
                <a:ea typeface="Times New Roman" panose="02020603050405020304" pitchFamily="18" charset="0"/>
                <a:cs typeface="Calibri" panose="020F0502020204030204" pitchFamily="34" charset="0"/>
              </a:rPr>
              <a:t>[1] </a:t>
            </a:r>
            <a:r>
              <a:rPr lang="en-GB" sz="1400" dirty="0" err="1">
                <a:effectLst/>
                <a:latin typeface="Calibri" panose="020F0502020204030204" pitchFamily="34" charset="0"/>
                <a:ea typeface="Times New Roman" panose="02020603050405020304" pitchFamily="18" charset="0"/>
                <a:cs typeface="Calibri" panose="020F0502020204030204" pitchFamily="34" charset="0"/>
              </a:rPr>
              <a:t>Alper</a:t>
            </a:r>
            <a:r>
              <a:rPr lang="en-GB" sz="1400" dirty="0">
                <a:effectLst/>
                <a:latin typeface="Calibri" panose="020F0502020204030204" pitchFamily="34" charset="0"/>
                <a:ea typeface="Times New Roman" panose="02020603050405020304" pitchFamily="18" charset="0"/>
                <a:cs typeface="Calibri" panose="020F0502020204030204" pitchFamily="34" charset="0"/>
              </a:rPr>
              <a:t> Yilmaz, Omar </a:t>
            </a:r>
            <a:r>
              <a:rPr lang="en-GB" sz="1400" dirty="0" err="1">
                <a:effectLst/>
                <a:latin typeface="Calibri" panose="020F0502020204030204" pitchFamily="34" charset="0"/>
                <a:ea typeface="Times New Roman" panose="02020603050405020304" pitchFamily="18" charset="0"/>
                <a:cs typeface="Calibri" panose="020F0502020204030204" pitchFamily="34" charset="0"/>
              </a:rPr>
              <a:t>Javed</a:t>
            </a:r>
            <a:r>
              <a:rPr lang="en-GB" sz="1400" dirty="0">
                <a:effectLst/>
                <a:latin typeface="Calibri" panose="020F0502020204030204" pitchFamily="34" charset="0"/>
                <a:ea typeface="Times New Roman" panose="02020603050405020304" pitchFamily="18" charset="0"/>
                <a:cs typeface="Calibri" panose="020F0502020204030204" pitchFamily="34" charset="0"/>
              </a:rPr>
              <a:t>, Mubarak Shah, "Object Tracking: A Survey,” ACM Computer Survey. Vol. 38, Issue. 4, Article 13, Pp. 1-45, 2006</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10000"/>
              </a:lnSpc>
              <a:spcAft>
                <a:spcPts val="800"/>
              </a:spcAft>
              <a:buNone/>
            </a:pPr>
            <a:r>
              <a:rPr lang="en-GB" sz="1400" dirty="0">
                <a:effectLst/>
                <a:latin typeface="Calibri" panose="020F0502020204030204" pitchFamily="34" charset="0"/>
                <a:ea typeface="Calibri" panose="020F0502020204030204" pitchFamily="34" charset="0"/>
                <a:cs typeface="Calibri" panose="020F0502020204030204" pitchFamily="34" charset="0"/>
              </a:rPr>
              <a:t>[2] Yuan-Hsiang Chang, Chen-Ming Chang, "Automatic Hand-Pose Trajectory Tracking System Using Video Sequences,” INTECH, pp. 132- 152, Croatia, 2010</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10000"/>
              </a:lnSpc>
              <a:spcAft>
                <a:spcPts val="800"/>
              </a:spcAft>
              <a:buNone/>
            </a:pPr>
            <a:r>
              <a:rPr lang="en-GB" sz="1400" dirty="0">
                <a:effectLst/>
                <a:latin typeface="Calibri" panose="020F0502020204030204" pitchFamily="34" charset="0"/>
                <a:ea typeface="Calibri" panose="020F0502020204030204" pitchFamily="34" charset="0"/>
                <a:cs typeface="Calibri" panose="020F0502020204030204" pitchFamily="34" charset="0"/>
              </a:rPr>
              <a:t>[3] Ayushman </a:t>
            </a:r>
            <a:r>
              <a:rPr lang="en-GB" sz="1400" dirty="0" err="1">
                <a:effectLst/>
                <a:latin typeface="Calibri" panose="020F0502020204030204" pitchFamily="34" charset="0"/>
                <a:ea typeface="Calibri" panose="020F0502020204030204" pitchFamily="34" charset="0"/>
                <a:cs typeface="Calibri" panose="020F0502020204030204" pitchFamily="34" charset="0"/>
              </a:rPr>
              <a:t>Dashz</a:t>
            </a:r>
            <a:r>
              <a:rPr lang="en-GB" sz="1400" dirty="0">
                <a:effectLst/>
                <a:latin typeface="Calibri" panose="020F0502020204030204" pitchFamily="34" charset="0"/>
                <a:ea typeface="Calibri" panose="020F0502020204030204" pitchFamily="34" charset="0"/>
                <a:cs typeface="Calibri" panose="020F0502020204030204" pitchFamily="34" charset="0"/>
              </a:rPr>
              <a:t>, Amit </a:t>
            </a:r>
            <a:r>
              <a:rPr lang="en-GB" sz="1400" dirty="0" err="1">
                <a:effectLst/>
                <a:latin typeface="Calibri" panose="020F0502020204030204" pitchFamily="34" charset="0"/>
                <a:ea typeface="Calibri" panose="020F0502020204030204" pitchFamily="34" charset="0"/>
                <a:cs typeface="Calibri" panose="020F0502020204030204" pitchFamily="34" charset="0"/>
              </a:rPr>
              <a:t>Sahuz</a:t>
            </a:r>
            <a:r>
              <a:rPr lang="en-GB" sz="1400" dirty="0">
                <a:effectLst/>
                <a:latin typeface="Calibri" panose="020F0502020204030204" pitchFamily="34" charset="0"/>
                <a:ea typeface="Calibri" panose="020F0502020204030204" pitchFamily="34" charset="0"/>
                <a:cs typeface="Calibri" panose="020F0502020204030204" pitchFamily="34" charset="0"/>
              </a:rPr>
              <a:t>, </a:t>
            </a:r>
            <a:r>
              <a:rPr lang="en-GB" sz="1400" dirty="0" err="1">
                <a:effectLst/>
                <a:latin typeface="Calibri" panose="020F0502020204030204" pitchFamily="34" charset="0"/>
                <a:ea typeface="Calibri" panose="020F0502020204030204" pitchFamily="34" charset="0"/>
                <a:cs typeface="Calibri" panose="020F0502020204030204" pitchFamily="34" charset="0"/>
              </a:rPr>
              <a:t>Rajveer</a:t>
            </a:r>
            <a:r>
              <a:rPr lang="en-GB" sz="1400" dirty="0">
                <a:effectLst/>
                <a:latin typeface="Calibri" panose="020F0502020204030204" pitchFamily="34" charset="0"/>
                <a:ea typeface="Calibri" panose="020F0502020204030204" pitchFamily="34" charset="0"/>
                <a:cs typeface="Calibri" panose="020F0502020204030204" pitchFamily="34" charset="0"/>
              </a:rPr>
              <a:t> </a:t>
            </a:r>
            <a:r>
              <a:rPr lang="en-GB" sz="1400" dirty="0" err="1">
                <a:effectLst/>
                <a:latin typeface="Calibri" panose="020F0502020204030204" pitchFamily="34" charset="0"/>
                <a:ea typeface="Calibri" panose="020F0502020204030204" pitchFamily="34" charset="0"/>
                <a:cs typeface="Calibri" panose="020F0502020204030204" pitchFamily="34" charset="0"/>
              </a:rPr>
              <a:t>Shringiz</a:t>
            </a:r>
            <a:r>
              <a:rPr lang="en-GB" sz="1400" dirty="0">
                <a:effectLst/>
                <a:latin typeface="Calibri" panose="020F0502020204030204" pitchFamily="34" charset="0"/>
                <a:ea typeface="Calibri" panose="020F0502020204030204" pitchFamily="34" charset="0"/>
                <a:cs typeface="Calibri" panose="020F0502020204030204" pitchFamily="34" charset="0"/>
              </a:rPr>
              <a:t>, John </a:t>
            </a:r>
            <a:r>
              <a:rPr lang="en-GB" sz="1400" dirty="0" err="1">
                <a:effectLst/>
                <a:latin typeface="Calibri" panose="020F0502020204030204" pitchFamily="34" charset="0"/>
                <a:ea typeface="Calibri" panose="020F0502020204030204" pitchFamily="34" charset="0"/>
                <a:cs typeface="Calibri" panose="020F0502020204030204" pitchFamily="34" charset="0"/>
              </a:rPr>
              <a:t>Gamboax</a:t>
            </a:r>
            <a:r>
              <a:rPr lang="en-GB" sz="1400" dirty="0">
                <a:effectLst/>
                <a:latin typeface="Calibri" panose="020F0502020204030204" pitchFamily="34" charset="0"/>
                <a:ea typeface="Calibri" panose="020F0502020204030204" pitchFamily="34" charset="0"/>
                <a:cs typeface="Calibri" panose="020F0502020204030204" pitchFamily="34" charset="0"/>
              </a:rPr>
              <a:t> Muhammad </a:t>
            </a:r>
            <a:r>
              <a:rPr lang="en-GB" sz="1400" dirty="0" err="1">
                <a:effectLst/>
                <a:latin typeface="Calibri" panose="020F0502020204030204" pitchFamily="34" charset="0"/>
                <a:ea typeface="Calibri" panose="020F0502020204030204" pitchFamily="34" charset="0"/>
                <a:cs typeface="Calibri" panose="020F0502020204030204" pitchFamily="34" charset="0"/>
              </a:rPr>
              <a:t>Zeshan</a:t>
            </a:r>
            <a:r>
              <a:rPr lang="en-GB" sz="1400" dirty="0">
                <a:effectLst/>
                <a:latin typeface="Calibri" panose="020F0502020204030204" pitchFamily="34" charset="0"/>
                <a:ea typeface="Calibri" panose="020F0502020204030204" pitchFamily="34" charset="0"/>
                <a:cs typeface="Calibri" panose="020F0502020204030204" pitchFamily="34" charset="0"/>
              </a:rPr>
              <a:t> Afzal, Muhammad Imran Malik, </a:t>
            </a:r>
            <a:r>
              <a:rPr lang="en-GB" sz="1400" dirty="0" err="1">
                <a:effectLst/>
                <a:latin typeface="Calibri" panose="020F0502020204030204" pitchFamily="34" charset="0"/>
                <a:ea typeface="Calibri" panose="020F0502020204030204" pitchFamily="34" charset="0"/>
                <a:cs typeface="Calibri" panose="020F0502020204030204" pitchFamily="34" charset="0"/>
              </a:rPr>
              <a:t>Sheraz</a:t>
            </a:r>
            <a:r>
              <a:rPr lang="en-GB" sz="1400" dirty="0">
                <a:effectLst/>
                <a:latin typeface="Calibri" panose="020F0502020204030204" pitchFamily="34" charset="0"/>
                <a:ea typeface="Calibri" panose="020F0502020204030204" pitchFamily="34" charset="0"/>
                <a:cs typeface="Calibri" panose="020F0502020204030204" pitchFamily="34" charset="0"/>
              </a:rPr>
              <a:t> Ahmed and Andreas </a:t>
            </a:r>
            <a:r>
              <a:rPr lang="en-GB" sz="1400" dirty="0" err="1">
                <a:effectLst/>
                <a:latin typeface="Calibri" panose="020F0502020204030204" pitchFamily="34" charset="0"/>
                <a:ea typeface="Calibri" panose="020F0502020204030204" pitchFamily="34" charset="0"/>
                <a:cs typeface="Calibri" panose="020F0502020204030204" pitchFamily="34" charset="0"/>
              </a:rPr>
              <a:t>Dengely</a:t>
            </a:r>
            <a:r>
              <a:rPr lang="en-GB" sz="1400" dirty="0">
                <a:effectLst/>
                <a:latin typeface="Calibri" panose="020F0502020204030204" pitchFamily="34" charset="0"/>
                <a:ea typeface="Calibri" panose="020F0502020204030204" pitchFamily="34" charset="0"/>
                <a:cs typeface="Calibri" panose="020F0502020204030204" pitchFamily="34" charset="0"/>
              </a:rPr>
              <a:t>” </a:t>
            </a:r>
            <a:r>
              <a:rPr lang="en-GB" sz="1400" dirty="0" err="1">
                <a:effectLst/>
                <a:latin typeface="Calibri" panose="020F0502020204030204" pitchFamily="34" charset="0"/>
                <a:ea typeface="Calibri" panose="020F0502020204030204" pitchFamily="34" charset="0"/>
                <a:cs typeface="Calibri" panose="020F0502020204030204" pitchFamily="34" charset="0"/>
              </a:rPr>
              <a:t>AirScript</a:t>
            </a:r>
            <a:r>
              <a:rPr lang="en-GB" sz="1400" dirty="0">
                <a:effectLst/>
                <a:latin typeface="Calibri" panose="020F0502020204030204" pitchFamily="34" charset="0"/>
                <a:ea typeface="Calibri" panose="020F0502020204030204" pitchFamily="34" charset="0"/>
                <a:cs typeface="Calibri" panose="020F0502020204030204" pitchFamily="34" charset="0"/>
              </a:rPr>
              <a:t> Creating Documents in Air” 14th IAPR International Conference on Document Analysis and Recognition</a:t>
            </a:r>
            <a:r>
              <a:rPr lang="en-IN" sz="1400" dirty="0">
                <a:latin typeface="Calibri" panose="020F0502020204030204" pitchFamily="34" charset="0"/>
                <a:ea typeface="Calibri" panose="020F0502020204030204" pitchFamily="34" charset="0"/>
                <a:cs typeface="Times New Roman" panose="02020603050405020304" pitchFamily="18" charset="0"/>
              </a:rPr>
              <a:t> </a:t>
            </a:r>
            <a:r>
              <a:rPr lang="en-GB" sz="1400" dirty="0">
                <a:effectLst/>
                <a:latin typeface="Calibri" panose="020F0502020204030204" pitchFamily="34" charset="0"/>
                <a:ea typeface="Calibri" panose="020F0502020204030204" pitchFamily="34" charset="0"/>
                <a:cs typeface="Calibri" panose="020F0502020204030204" pitchFamily="34" charset="0"/>
              </a:rPr>
              <a:t>(ICDAR) IEEEXplore2017</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10000"/>
              </a:lnSpc>
              <a:spcAft>
                <a:spcPts val="800"/>
              </a:spcAft>
              <a:buNone/>
            </a:pPr>
            <a:r>
              <a:rPr lang="en-GB" sz="1400" dirty="0">
                <a:effectLst/>
                <a:latin typeface="Calibri" panose="020F0502020204030204" pitchFamily="34" charset="0"/>
                <a:ea typeface="Calibri" panose="020F0502020204030204" pitchFamily="34" charset="0"/>
                <a:cs typeface="Calibri" panose="020F0502020204030204" pitchFamily="34" charset="0"/>
              </a:rPr>
              <a:t>[4] Air-writing Recognition, Part 2: Detection and Recognition of Writing Activity in Continuous Stream of Motion Data </a:t>
            </a:r>
            <a:r>
              <a:rPr lang="en-GB" sz="1400" dirty="0" err="1">
                <a:effectLst/>
                <a:latin typeface="Calibri" panose="020F0502020204030204" pitchFamily="34" charset="0"/>
                <a:ea typeface="Calibri" panose="020F0502020204030204" pitchFamily="34" charset="0"/>
                <a:cs typeface="Calibri" panose="020F0502020204030204" pitchFamily="34" charset="0"/>
              </a:rPr>
              <a:t>Mingyu</a:t>
            </a:r>
            <a:r>
              <a:rPr lang="en-GB" sz="1400" dirty="0">
                <a:effectLst/>
                <a:latin typeface="Calibri" panose="020F0502020204030204" pitchFamily="34" charset="0"/>
                <a:ea typeface="Calibri" panose="020F0502020204030204" pitchFamily="34" charset="0"/>
                <a:cs typeface="Calibri" panose="020F0502020204030204" pitchFamily="34" charset="0"/>
              </a:rPr>
              <a:t> Chen, Ghassan </a:t>
            </a:r>
            <a:r>
              <a:rPr lang="en-GB" sz="1400" dirty="0" err="1">
                <a:effectLst/>
                <a:latin typeface="Calibri" panose="020F0502020204030204" pitchFamily="34" charset="0"/>
                <a:ea typeface="Calibri" panose="020F0502020204030204" pitchFamily="34" charset="0"/>
                <a:cs typeface="Calibri" panose="020F0502020204030204" pitchFamily="34" charset="0"/>
              </a:rPr>
              <a:t>AlRegib</a:t>
            </a:r>
            <a:r>
              <a:rPr lang="en-GB" sz="1400" dirty="0">
                <a:effectLst/>
                <a:latin typeface="Calibri" panose="020F0502020204030204" pitchFamily="34" charset="0"/>
                <a:ea typeface="Calibri" panose="020F0502020204030204" pitchFamily="34" charset="0"/>
                <a:cs typeface="Calibri" panose="020F0502020204030204" pitchFamily="34" charset="0"/>
              </a:rPr>
              <a:t>, Senior Member, IEEE, and </a:t>
            </a:r>
            <a:r>
              <a:rPr lang="en-GB" sz="1400" dirty="0" err="1">
                <a:effectLst/>
                <a:latin typeface="Calibri" panose="020F0502020204030204" pitchFamily="34" charset="0"/>
                <a:ea typeface="Calibri" panose="020F0502020204030204" pitchFamily="34" charset="0"/>
                <a:cs typeface="Calibri" panose="020F0502020204030204" pitchFamily="34" charset="0"/>
              </a:rPr>
              <a:t>Biing</a:t>
            </a:r>
            <a:r>
              <a:rPr lang="en-GB" sz="1400" dirty="0">
                <a:effectLst/>
                <a:latin typeface="Calibri" panose="020F0502020204030204" pitchFamily="34" charset="0"/>
                <a:ea typeface="Calibri" panose="020F0502020204030204" pitchFamily="34" charset="0"/>
                <a:cs typeface="Calibri" panose="020F0502020204030204" pitchFamily="34" charset="0"/>
              </a:rPr>
              <a:t> Hwang </a:t>
            </a:r>
            <a:r>
              <a:rPr lang="en-GB" sz="1400" dirty="0" err="1">
                <a:effectLst/>
                <a:latin typeface="Calibri" panose="020F0502020204030204" pitchFamily="34" charset="0"/>
                <a:ea typeface="Calibri" panose="020F0502020204030204" pitchFamily="34" charset="0"/>
                <a:cs typeface="Calibri" panose="020F0502020204030204" pitchFamily="34" charset="0"/>
              </a:rPr>
              <a:t>Juang</a:t>
            </a:r>
            <a:r>
              <a:rPr lang="en-GB" sz="1400" dirty="0">
                <a:effectLst/>
                <a:latin typeface="Calibri" panose="020F0502020204030204" pitchFamily="34" charset="0"/>
                <a:ea typeface="Calibri" panose="020F0502020204030204" pitchFamily="34" charset="0"/>
                <a:cs typeface="Calibri" panose="020F0502020204030204" pitchFamily="34" charset="0"/>
              </a:rPr>
              <a:t>, Fellow, IEEE.IEEE TRANSACTIONS ON HUMAN-MACHINE SYSTEMS.</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10000"/>
              </a:lnSpc>
              <a:buNone/>
            </a:pPr>
            <a:r>
              <a:rPr lang="en-GB" sz="1400" dirty="0">
                <a:effectLst/>
                <a:latin typeface="Calibri" panose="020F0502020204030204" pitchFamily="34" charset="0"/>
                <a:ea typeface="Calibri" panose="020F0502020204030204" pitchFamily="34" charset="0"/>
              </a:rPr>
              <a:t>[5] A Novel Human-3DTV Interaction System Based on Free Hand Gestures and a Touch-Based Virtual Interface by SHUN ZHANG AND SHI ZHOU ZHANG IEEE Sensors J., vol. 19, no.20, pp. 95049511, Oct. 2019.</a:t>
            </a:r>
            <a:endParaRPr lang="en-IN" sz="1400" dirty="0"/>
          </a:p>
        </p:txBody>
      </p:sp>
    </p:spTree>
    <p:extLst>
      <p:ext uri="{BB962C8B-B14F-4D97-AF65-F5344CB8AC3E}">
        <p14:creationId xmlns:p14="http://schemas.microsoft.com/office/powerpoint/2010/main" val="4193200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BD4C0BBB-0042-4603-A226-6117F3FD5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EC44F520-2598-460E-9F91-B02F60830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2" name="Rectangle 41">
            <a:extLst>
              <a:ext uri="{FF2B5EF4-FFF2-40B4-BE49-F238E27FC236}">
                <a16:creationId xmlns:a16="http://schemas.microsoft.com/office/drawing/2014/main" id="{4D896123-1B32-4CB1-B2ED-E34BBC26B4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Picture 17" descr="Abstract art">
            <a:extLst>
              <a:ext uri="{FF2B5EF4-FFF2-40B4-BE49-F238E27FC236}">
                <a16:creationId xmlns:a16="http://schemas.microsoft.com/office/drawing/2014/main" id="{2AF85EF8-BDD5-4973-A368-285811CC7E3F}"/>
              </a:ext>
            </a:extLst>
          </p:cNvPr>
          <p:cNvPicPr>
            <a:picLocks noChangeAspect="1"/>
          </p:cNvPicPr>
          <p:nvPr/>
        </p:nvPicPr>
        <p:blipFill rotWithShape="1">
          <a:blip r:embed="rId2"/>
          <a:srcRect b="6256"/>
          <a:stretch/>
        </p:blipFill>
        <p:spPr>
          <a:xfrm>
            <a:off x="20" y="-1"/>
            <a:ext cx="12191980" cy="6857571"/>
          </a:xfrm>
          <a:prstGeom prst="rect">
            <a:avLst/>
          </a:prstGeom>
        </p:spPr>
      </p:pic>
      <p:sp>
        <p:nvSpPr>
          <p:cNvPr id="44" name="Rectangle 43">
            <a:extLst>
              <a:ext uri="{FF2B5EF4-FFF2-40B4-BE49-F238E27FC236}">
                <a16:creationId xmlns:a16="http://schemas.microsoft.com/office/drawing/2014/main" id="{019FDB4D-987D-4C87-A179-9D4616AB24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99931"/>
            <a:ext cx="12191999" cy="5058137"/>
          </a:xfrm>
          <a:prstGeom prst="rect">
            <a:avLst/>
          </a:prstGeom>
          <a:gradFill flip="none" rotWithShape="1">
            <a:gsLst>
              <a:gs pos="50000">
                <a:schemeClr val="tx1">
                  <a:alpha val="30000"/>
                </a:schemeClr>
              </a:gs>
              <a:gs pos="80000">
                <a:schemeClr val="tx1">
                  <a:alpha val="15000"/>
                </a:schemeClr>
              </a:gs>
              <a:gs pos="0">
                <a:schemeClr val="tx1">
                  <a:alpha val="0"/>
                </a:schemeClr>
              </a:gs>
              <a:gs pos="20000">
                <a:schemeClr val="tx1">
                  <a:alpha val="15000"/>
                </a:schemeClr>
              </a:gs>
              <a:gs pos="10000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A29FBB0-77A3-4779-8424-3702992DC41A}"/>
              </a:ext>
            </a:extLst>
          </p:cNvPr>
          <p:cNvSpPr>
            <a:spLocks noGrp="1"/>
          </p:cNvSpPr>
          <p:nvPr>
            <p:ph type="title"/>
          </p:nvPr>
        </p:nvSpPr>
        <p:spPr>
          <a:xfrm>
            <a:off x="1619534" y="504966"/>
            <a:ext cx="8952932" cy="3043213"/>
          </a:xfrm>
        </p:spPr>
        <p:txBody>
          <a:bodyPr vert="horz" lIns="0" tIns="0" rIns="0" bIns="0" rtlCol="0" anchor="b">
            <a:normAutofit/>
          </a:bodyPr>
          <a:lstStyle/>
          <a:p>
            <a:pPr algn="ctr"/>
            <a:r>
              <a:rPr lang="en-US" sz="4800" spc="750" dirty="0">
                <a:solidFill>
                  <a:schemeClr val="bg1"/>
                </a:solidFill>
              </a:rPr>
              <a:t>Thank you</a:t>
            </a:r>
          </a:p>
        </p:txBody>
      </p:sp>
    </p:spTree>
    <p:extLst>
      <p:ext uri="{BB962C8B-B14F-4D97-AF65-F5344CB8AC3E}">
        <p14:creationId xmlns:p14="http://schemas.microsoft.com/office/powerpoint/2010/main" val="1545448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D4C0BBB-0042-4603-A226-6117F3FD5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EC44F520-2598-460E-9F91-B02F60830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7404E292-5FAB-47E8-A663-A07530CED8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D80FF8ED-64CE-400C-A4D5-9F943FC264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0"/>
            <a:ext cx="12191999" cy="6858000"/>
          </a:xfrm>
          <a:prstGeom prst="rect">
            <a:avLst/>
          </a:prstGeom>
          <a:gradFill>
            <a:gsLst>
              <a:gs pos="0">
                <a:schemeClr val="accent5">
                  <a:alpha val="75000"/>
                </a:schemeClr>
              </a:gs>
              <a:gs pos="100000">
                <a:schemeClr val="accent2">
                  <a:lumMod val="60000"/>
                  <a:lumOff val="40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568868AD-100D-45F3-B11E-8A2936712B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12191999" cy="6858000"/>
          </a:xfrm>
          <a:prstGeom prst="rect">
            <a:avLst/>
          </a:prstGeom>
          <a:gradFill>
            <a:gsLst>
              <a:gs pos="49000">
                <a:schemeClr val="accent5">
                  <a:alpha val="50000"/>
                </a:schemeClr>
              </a:gs>
              <a:gs pos="100000">
                <a:schemeClr val="accent2">
                  <a:alpha val="74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714742CC-05F9-44AC-AF98-AB6EF810E4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6096001" cy="6858000"/>
          </a:xfrm>
          <a:prstGeom prst="rect">
            <a:avLst/>
          </a:prstGeom>
          <a:gradFill>
            <a:gsLst>
              <a:gs pos="0">
                <a:schemeClr val="accent2">
                  <a:alpha val="17000"/>
                </a:schemeClr>
              </a:gs>
              <a:gs pos="85000">
                <a:schemeClr val="accent4">
                  <a:alpha val="4000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3">
            <a:extLst>
              <a:ext uri="{FF2B5EF4-FFF2-40B4-BE49-F238E27FC236}">
                <a16:creationId xmlns:a16="http://schemas.microsoft.com/office/drawing/2014/main" id="{853C77DB-C7E3-4B1F-9AD0-1EB2982A86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460656" y="-2569189"/>
            <a:ext cx="5115722" cy="10255626"/>
          </a:xfrm>
          <a:custGeom>
            <a:avLst/>
            <a:gdLst>
              <a:gd name="connsiteX0" fmla="*/ 2065105 w 2065105"/>
              <a:gd name="connsiteY0" fmla="*/ 0 h 4139967"/>
              <a:gd name="connsiteX1" fmla="*/ 2065105 w 2065105"/>
              <a:gd name="connsiteY1" fmla="*/ 4139967 h 4139967"/>
              <a:gd name="connsiteX2" fmla="*/ 1858573 w 2065105"/>
              <a:gd name="connsiteY2" fmla="*/ 4129538 h 4139967"/>
              <a:gd name="connsiteX3" fmla="*/ 0 w 2065105"/>
              <a:gd name="connsiteY3" fmla="*/ 2069983 h 4139967"/>
              <a:gd name="connsiteX4" fmla="*/ 1858573 w 2065105"/>
              <a:gd name="connsiteY4" fmla="*/ 10428 h 41399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5105" h="4139967">
                <a:moveTo>
                  <a:pt x="2065105" y="0"/>
                </a:moveTo>
                <a:lnTo>
                  <a:pt x="2065105" y="4139967"/>
                </a:lnTo>
                <a:lnTo>
                  <a:pt x="1858573" y="4129538"/>
                </a:lnTo>
                <a:cubicBezTo>
                  <a:pt x="814640" y="4023521"/>
                  <a:pt x="0" y="3141887"/>
                  <a:pt x="0" y="2069983"/>
                </a:cubicBezTo>
                <a:cubicBezTo>
                  <a:pt x="0" y="998079"/>
                  <a:pt x="814640" y="116446"/>
                  <a:pt x="1858573" y="10428"/>
                </a:cubicBezTo>
                <a:close/>
              </a:path>
            </a:pathLst>
          </a:custGeom>
          <a:gradFill flip="none" rotWithShape="1">
            <a:gsLst>
              <a:gs pos="7000">
                <a:schemeClr val="accent4">
                  <a:lumMod val="60000"/>
                  <a:lumOff val="40000"/>
                  <a:alpha val="3000"/>
                </a:schemeClr>
              </a:gs>
              <a:gs pos="100000">
                <a:schemeClr val="accent4">
                  <a:lumMod val="60000"/>
                  <a:lumOff val="40000"/>
                  <a:alpha val="37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BC3D492-FAD7-478A-A69C-FBAD54B2101A}"/>
              </a:ext>
            </a:extLst>
          </p:cNvPr>
          <p:cNvSpPr>
            <a:spLocks noGrp="1"/>
          </p:cNvSpPr>
          <p:nvPr>
            <p:ph type="title"/>
          </p:nvPr>
        </p:nvSpPr>
        <p:spPr>
          <a:xfrm>
            <a:off x="1524000" y="1104445"/>
            <a:ext cx="9144000" cy="2826182"/>
          </a:xfrm>
        </p:spPr>
        <p:txBody>
          <a:bodyPr vert="horz" lIns="0" tIns="0" rIns="0" bIns="0" rtlCol="0" anchor="ctr">
            <a:normAutofit/>
          </a:bodyPr>
          <a:lstStyle/>
          <a:p>
            <a:pPr algn="ctr"/>
            <a:r>
              <a:rPr lang="en-US" sz="4400" spc="750">
                <a:solidFill>
                  <a:schemeClr val="bg1"/>
                </a:solidFill>
              </a:rPr>
              <a:t>Introduction</a:t>
            </a:r>
          </a:p>
        </p:txBody>
      </p:sp>
    </p:spTree>
    <p:extLst>
      <p:ext uri="{BB962C8B-B14F-4D97-AF65-F5344CB8AC3E}">
        <p14:creationId xmlns:p14="http://schemas.microsoft.com/office/powerpoint/2010/main" val="3130730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4643CFF5-3073-44B6-9A56-4CAF096FFF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629A84EF-6B09-454B-B6EC-27D22DDAC8F1}"/>
              </a:ext>
            </a:extLst>
          </p:cNvPr>
          <p:cNvSpPr>
            <a:spLocks noGrp="1"/>
          </p:cNvSpPr>
          <p:nvPr>
            <p:ph type="title"/>
          </p:nvPr>
        </p:nvSpPr>
        <p:spPr>
          <a:xfrm>
            <a:off x="1371600" y="438539"/>
            <a:ext cx="5868785" cy="1556724"/>
          </a:xfrm>
        </p:spPr>
        <p:txBody>
          <a:bodyPr anchor="b">
            <a:normAutofit/>
          </a:bodyPr>
          <a:lstStyle/>
          <a:p>
            <a:r>
              <a:rPr lang="tr-TR" dirty="0"/>
              <a:t>AIR Ca</a:t>
            </a:r>
            <a:r>
              <a:rPr lang="en-IN" dirty="0" err="1"/>
              <a:t>nvas</a:t>
            </a:r>
            <a:br>
              <a:rPr lang="en-IN" dirty="0"/>
            </a:br>
            <a:endParaRPr lang="tr-TR" dirty="0"/>
          </a:p>
        </p:txBody>
      </p:sp>
      <p:sp>
        <p:nvSpPr>
          <p:cNvPr id="3" name="İçerik Yer Tutucusu 2">
            <a:extLst>
              <a:ext uri="{FF2B5EF4-FFF2-40B4-BE49-F238E27FC236}">
                <a16:creationId xmlns:a16="http://schemas.microsoft.com/office/drawing/2014/main" id="{140DB6A1-72A3-4125-9F8F-AEF16FD8E14B}"/>
              </a:ext>
            </a:extLst>
          </p:cNvPr>
          <p:cNvSpPr>
            <a:spLocks noGrp="1"/>
          </p:cNvSpPr>
          <p:nvPr>
            <p:ph idx="1"/>
          </p:nvPr>
        </p:nvSpPr>
        <p:spPr>
          <a:xfrm>
            <a:off x="1371600" y="1702127"/>
            <a:ext cx="5868785" cy="4129508"/>
          </a:xfrm>
        </p:spPr>
        <p:txBody>
          <a:bodyPr anchor="t">
            <a:noAutofit/>
          </a:bodyPr>
          <a:lstStyle/>
          <a:p>
            <a:r>
              <a:rPr lang="en-GB" sz="1800" b="0" i="0" u="none" strike="noStrike" baseline="0" dirty="0">
                <a:latin typeface="CMR10"/>
              </a:rPr>
              <a:t>Air canvas is a motion-to-sketch converter that allows us to draw on screen without directly interacting with the system.</a:t>
            </a:r>
          </a:p>
          <a:p>
            <a:r>
              <a:rPr lang="en-GB" sz="1800" b="0" i="0" u="none" strike="noStrike" baseline="0" dirty="0">
                <a:latin typeface="CMR10"/>
              </a:rPr>
              <a:t> Accomplished with the help of a simple </a:t>
            </a:r>
            <a:r>
              <a:rPr lang="en-GB" sz="1800" b="0" i="0" u="none" strike="noStrike" baseline="0" dirty="0" err="1">
                <a:latin typeface="CMR10"/>
              </a:rPr>
              <a:t>colored</a:t>
            </a:r>
            <a:r>
              <a:rPr lang="en-GB" sz="1800" b="0" i="0" u="none" strike="noStrike" baseline="0" dirty="0">
                <a:latin typeface="CMR10"/>
              </a:rPr>
              <a:t> cap fitted on our finger.</a:t>
            </a:r>
          </a:p>
          <a:p>
            <a:r>
              <a:rPr lang="en-GB" sz="1800" b="0" i="0" u="none" strike="noStrike" baseline="0" dirty="0">
                <a:latin typeface="CMR10"/>
              </a:rPr>
              <a:t>We are using the computer vision techniques of OpenCV to build this project.</a:t>
            </a:r>
          </a:p>
          <a:p>
            <a:r>
              <a:rPr lang="en-GB" sz="1800" b="0" i="0" u="none" strike="noStrike" baseline="0" dirty="0">
                <a:latin typeface="CMR10"/>
              </a:rPr>
              <a:t>The preferred language is python due to its exclusive libraries and easy-to-use syntax.</a:t>
            </a:r>
          </a:p>
          <a:p>
            <a:r>
              <a:rPr lang="en-GB" sz="1800" b="0" i="0" u="none" strike="noStrike" baseline="0" dirty="0">
                <a:latin typeface="CMR10"/>
              </a:rPr>
              <a:t>We aim to provide a natural human-system interaction so that it does not require a keypad, pen or glove, etc., for character input.</a:t>
            </a:r>
            <a:endParaRPr lang="tr-TR" sz="1800" b="0" i="0" u="none" strike="noStrike" baseline="0" dirty="0">
              <a:latin typeface="CMR10"/>
            </a:endParaRPr>
          </a:p>
        </p:txBody>
      </p:sp>
      <p:pic>
        <p:nvPicPr>
          <p:cNvPr id="9" name="Picture 8" descr="A video of a random drawing of a curvy line.">
            <a:extLst>
              <a:ext uri="{FF2B5EF4-FFF2-40B4-BE49-F238E27FC236}">
                <a16:creationId xmlns:a16="http://schemas.microsoft.com/office/drawing/2014/main" id="{A968F8F5-DCA7-49ED-AC77-08E66555B0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97585" y="1028700"/>
            <a:ext cx="4037215" cy="2698239"/>
          </a:xfrm>
          <a:prstGeom prst="rect">
            <a:avLst/>
          </a:prstGeom>
        </p:spPr>
      </p:pic>
      <p:sp>
        <p:nvSpPr>
          <p:cNvPr id="31" name="Rectangle 30">
            <a:extLst>
              <a:ext uri="{FF2B5EF4-FFF2-40B4-BE49-F238E27FC236}">
                <a16:creationId xmlns:a16="http://schemas.microsoft.com/office/drawing/2014/main" id="{955DEFE8-24AF-47F7-B020-D4D76ABA18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391868"/>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3" name="Rectangle 32">
            <a:extLst>
              <a:ext uri="{FF2B5EF4-FFF2-40B4-BE49-F238E27FC236}">
                <a16:creationId xmlns:a16="http://schemas.microsoft.com/office/drawing/2014/main" id="{6EAE3873-25FC-4346-B1D5-82E5F9D953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391868"/>
            <a:ext cx="8153398" cy="456772"/>
          </a:xfrm>
          <a:prstGeom prst="rect">
            <a:avLst/>
          </a:prstGeom>
          <a:gradFill>
            <a:gsLst>
              <a:gs pos="9000">
                <a:schemeClr val="accent2">
                  <a:lumMod val="60000"/>
                  <a:lumOff val="40000"/>
                  <a:alpha val="67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mc:AlternateContent xmlns:mc="http://schemas.openxmlformats.org/markup-compatibility/2006" xmlns:p14="http://schemas.microsoft.com/office/powerpoint/2010/main">
        <mc:Choice Requires="p14">
          <p:contentPart p14:bwMode="auto" r:id="rId3">
            <p14:nvContentPartPr>
              <p14:cNvPr id="10" name="Ink 9">
                <a:extLst>
                  <a:ext uri="{FF2B5EF4-FFF2-40B4-BE49-F238E27FC236}">
                    <a16:creationId xmlns:a16="http://schemas.microsoft.com/office/drawing/2014/main" id="{5C2F9F0E-BAD8-4626-8701-901534407AD3}"/>
                  </a:ext>
                </a:extLst>
              </p14:cNvPr>
              <p14:cNvContentPartPr/>
              <p14:nvPr/>
            </p14:nvContentPartPr>
            <p14:xfrm>
              <a:off x="10744380" y="5881125"/>
              <a:ext cx="1124280" cy="254520"/>
            </p14:xfrm>
          </p:contentPart>
        </mc:Choice>
        <mc:Fallback xmlns="">
          <p:pic>
            <p:nvPicPr>
              <p:cNvPr id="10" name="Ink 9">
                <a:extLst>
                  <a:ext uri="{FF2B5EF4-FFF2-40B4-BE49-F238E27FC236}">
                    <a16:creationId xmlns:a16="http://schemas.microsoft.com/office/drawing/2014/main" id="{5C2F9F0E-BAD8-4626-8701-901534407AD3}"/>
                  </a:ext>
                </a:extLst>
              </p:cNvPr>
              <p:cNvPicPr/>
              <p:nvPr/>
            </p:nvPicPr>
            <p:blipFill>
              <a:blip r:embed="rId6"/>
              <a:stretch>
                <a:fillRect/>
              </a:stretch>
            </p:blipFill>
            <p:spPr>
              <a:xfrm>
                <a:off x="10735740" y="5872485"/>
                <a:ext cx="1141920" cy="2721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1" name="Ink 10">
                <a:extLst>
                  <a:ext uri="{FF2B5EF4-FFF2-40B4-BE49-F238E27FC236}">
                    <a16:creationId xmlns:a16="http://schemas.microsoft.com/office/drawing/2014/main" id="{EA7DE31E-BCA2-47FE-8713-26C864BFCB45}"/>
                  </a:ext>
                </a:extLst>
              </p14:cNvPr>
              <p14:cNvContentPartPr/>
              <p14:nvPr/>
            </p14:nvContentPartPr>
            <p14:xfrm>
              <a:off x="10707120" y="5889180"/>
              <a:ext cx="656280" cy="99360"/>
            </p14:xfrm>
          </p:contentPart>
        </mc:Choice>
        <mc:Fallback xmlns="">
          <p:pic>
            <p:nvPicPr>
              <p:cNvPr id="11" name="Ink 10">
                <a:extLst>
                  <a:ext uri="{FF2B5EF4-FFF2-40B4-BE49-F238E27FC236}">
                    <a16:creationId xmlns:a16="http://schemas.microsoft.com/office/drawing/2014/main" id="{EA7DE31E-BCA2-47FE-8713-26C864BFCB45}"/>
                  </a:ext>
                </a:extLst>
              </p:cNvPr>
              <p:cNvPicPr/>
              <p:nvPr/>
            </p:nvPicPr>
            <p:blipFill>
              <a:blip r:embed="rId8"/>
              <a:stretch>
                <a:fillRect/>
              </a:stretch>
            </p:blipFill>
            <p:spPr>
              <a:xfrm>
                <a:off x="10698480" y="5880540"/>
                <a:ext cx="673920" cy="117000"/>
              </a:xfrm>
              <a:prstGeom prst="rect">
                <a:avLst/>
              </a:prstGeom>
            </p:spPr>
          </p:pic>
        </mc:Fallback>
      </mc:AlternateContent>
    </p:spTree>
    <p:extLst>
      <p:ext uri="{BB962C8B-B14F-4D97-AF65-F5344CB8AC3E}">
        <p14:creationId xmlns:p14="http://schemas.microsoft.com/office/powerpoint/2010/main" val="16602689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5C5CC17-FF17-43CF-B073-D9051465D5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EBE2DDC-0D14-44E6-A1AB-2EEC095074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09318" y="1410082"/>
            <a:ext cx="6858000" cy="4037835"/>
          </a:xfrm>
          <a:prstGeom prst="rect">
            <a:avLst/>
          </a:prstGeom>
          <a:gradFill>
            <a:gsLst>
              <a:gs pos="8000">
                <a:schemeClr val="accent6"/>
              </a:gs>
              <a:gs pos="100000">
                <a:schemeClr val="accent5">
                  <a:alpha val="72000"/>
                </a:scheme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8543D98-0AA2-43B4-B508-DC1DB7F3DC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2414" y="1406060"/>
            <a:ext cx="6857572" cy="4045450"/>
          </a:xfrm>
          <a:prstGeom prst="rect">
            <a:avLst/>
          </a:prstGeom>
          <a:gradFill>
            <a:gsLst>
              <a:gs pos="0">
                <a:schemeClr val="accent4">
                  <a:alpha val="0"/>
                </a:schemeClr>
              </a:gs>
              <a:gs pos="96000">
                <a:schemeClr val="accent2"/>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9723C1D-9A1A-465B-8164-483BF54266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98889" y="3617790"/>
            <a:ext cx="2453337" cy="4027079"/>
          </a:xfrm>
          <a:prstGeom prst="rect">
            <a:avLst/>
          </a:prstGeom>
          <a:gradFill>
            <a:gsLst>
              <a:gs pos="2000">
                <a:schemeClr val="accent5">
                  <a:alpha val="35000"/>
                </a:schemeClr>
              </a:gs>
              <a:gs pos="67000">
                <a:schemeClr val="accent4">
                  <a:alpha val="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A6680484-5F73-4078-85C2-415205B1A4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30441" y="1644149"/>
            <a:ext cx="4384532" cy="4196758"/>
          </a:xfrm>
          <a:custGeom>
            <a:avLst/>
            <a:gdLst>
              <a:gd name="connsiteX0" fmla="*/ 44539 w 4384532"/>
              <a:gd name="connsiteY0" fmla="*/ 2446310 h 4196758"/>
              <a:gd name="connsiteX1" fmla="*/ 0 w 4384532"/>
              <a:gd name="connsiteY1" fmla="*/ 2004492 h 4196758"/>
              <a:gd name="connsiteX2" fmla="*/ 500607 w 4384532"/>
              <a:gd name="connsiteY2" fmla="*/ 610007 h 4196758"/>
              <a:gd name="connsiteX3" fmla="*/ 589546 w 4384532"/>
              <a:gd name="connsiteY3" fmla="*/ 512149 h 4196758"/>
              <a:gd name="connsiteX4" fmla="*/ 3077760 w 4384532"/>
              <a:gd name="connsiteY4" fmla="*/ 0 h 4196758"/>
              <a:gd name="connsiteX5" fmla="*/ 3237230 w 4384532"/>
              <a:gd name="connsiteY5" fmla="*/ 76821 h 4196758"/>
              <a:gd name="connsiteX6" fmla="*/ 4384532 w 4384532"/>
              <a:gd name="connsiteY6" fmla="*/ 2004492 h 4196758"/>
              <a:gd name="connsiteX7" fmla="*/ 2192266 w 4384532"/>
              <a:gd name="connsiteY7" fmla="*/ 4196758 h 4196758"/>
              <a:gd name="connsiteX8" fmla="*/ 44539 w 4384532"/>
              <a:gd name="connsiteY8" fmla="*/ 2446310 h 4196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84532" h="4196758">
                <a:moveTo>
                  <a:pt x="44539" y="2446310"/>
                </a:moveTo>
                <a:cubicBezTo>
                  <a:pt x="15336" y="2303599"/>
                  <a:pt x="0" y="2155836"/>
                  <a:pt x="0" y="2004492"/>
                </a:cubicBezTo>
                <a:cubicBezTo>
                  <a:pt x="0" y="1474787"/>
                  <a:pt x="187867" y="988960"/>
                  <a:pt x="500607" y="610007"/>
                </a:cubicBezTo>
                <a:lnTo>
                  <a:pt x="589546" y="512149"/>
                </a:lnTo>
                <a:lnTo>
                  <a:pt x="3077760" y="0"/>
                </a:lnTo>
                <a:lnTo>
                  <a:pt x="3237230" y="76821"/>
                </a:lnTo>
                <a:cubicBezTo>
                  <a:pt x="3920615" y="448057"/>
                  <a:pt x="4384532" y="1172098"/>
                  <a:pt x="4384532" y="2004492"/>
                </a:cubicBezTo>
                <a:cubicBezTo>
                  <a:pt x="4384532" y="3215247"/>
                  <a:pt x="3403021" y="4196758"/>
                  <a:pt x="2192266" y="4196758"/>
                </a:cubicBezTo>
                <a:cubicBezTo>
                  <a:pt x="1132855" y="4196758"/>
                  <a:pt x="248960" y="3445288"/>
                  <a:pt x="44539" y="2446310"/>
                </a:cubicBezTo>
                <a:close/>
              </a:path>
            </a:pathLst>
          </a:custGeom>
          <a:gradFill>
            <a:gsLst>
              <a:gs pos="39000">
                <a:schemeClr val="accent4">
                  <a:lumMod val="20000"/>
                  <a:lumOff val="80000"/>
                  <a:alpha val="0"/>
                </a:schemeClr>
              </a:gs>
              <a:gs pos="100000">
                <a:schemeClr val="accent6">
                  <a:alpha val="29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02917B66-3479-4B0A-988D-F95C7C789846}"/>
              </a:ext>
            </a:extLst>
          </p:cNvPr>
          <p:cNvSpPr>
            <a:spLocks noGrp="1"/>
          </p:cNvSpPr>
          <p:nvPr>
            <p:ph type="title"/>
          </p:nvPr>
        </p:nvSpPr>
        <p:spPr>
          <a:xfrm>
            <a:off x="387927" y="1028701"/>
            <a:ext cx="3248863" cy="3020785"/>
          </a:xfrm>
        </p:spPr>
        <p:txBody>
          <a:bodyPr>
            <a:normAutofit/>
          </a:bodyPr>
          <a:lstStyle/>
          <a:p>
            <a:pPr algn="r"/>
            <a:br>
              <a:rPr lang="en-IN" sz="3200" dirty="0">
                <a:solidFill>
                  <a:schemeClr val="bg1"/>
                </a:solidFill>
              </a:rPr>
            </a:br>
            <a:r>
              <a:rPr lang="en-IN" sz="3200" dirty="0">
                <a:solidFill>
                  <a:schemeClr val="bg1"/>
                </a:solidFill>
              </a:rPr>
              <a:t>main</a:t>
            </a:r>
            <a:br>
              <a:rPr lang="en-IN" sz="3200" dirty="0">
                <a:solidFill>
                  <a:schemeClr val="bg1"/>
                </a:solidFill>
              </a:rPr>
            </a:br>
            <a:r>
              <a:rPr lang="en-IN" sz="3200" dirty="0">
                <a:solidFill>
                  <a:schemeClr val="bg1"/>
                </a:solidFill>
              </a:rPr>
              <a:t>Features</a:t>
            </a:r>
          </a:p>
        </p:txBody>
      </p:sp>
      <p:sp>
        <p:nvSpPr>
          <p:cNvPr id="3" name="Content Placeholder 2">
            <a:extLst>
              <a:ext uri="{FF2B5EF4-FFF2-40B4-BE49-F238E27FC236}">
                <a16:creationId xmlns:a16="http://schemas.microsoft.com/office/drawing/2014/main" id="{9DD12EDE-D2AC-45B3-B00A-4CDCA2A081BB}"/>
              </a:ext>
            </a:extLst>
          </p:cNvPr>
          <p:cNvSpPr>
            <a:spLocks noGrp="1"/>
          </p:cNvSpPr>
          <p:nvPr>
            <p:ph idx="1"/>
          </p:nvPr>
        </p:nvSpPr>
        <p:spPr>
          <a:xfrm>
            <a:off x="4777409" y="1028702"/>
            <a:ext cx="6273972" cy="4843462"/>
          </a:xfrm>
        </p:spPr>
        <p:txBody>
          <a:bodyPr>
            <a:normAutofit/>
          </a:bodyPr>
          <a:lstStyle/>
          <a:p>
            <a:pPr lvl="1"/>
            <a:r>
              <a:rPr lang="tr-TR" sz="1800" b="0" i="0" u="none" strike="noStrike" baseline="0" dirty="0">
                <a:latin typeface="CMR10"/>
              </a:rPr>
              <a:t>It </a:t>
            </a:r>
            <a:r>
              <a:rPr lang="tr-TR" sz="1800" dirty="0">
                <a:latin typeface="CMR10"/>
              </a:rPr>
              <a:t>c</a:t>
            </a:r>
            <a:r>
              <a:rPr lang="en-US" sz="1800" b="0" i="0" u="none" strike="noStrike" baseline="0" dirty="0">
                <a:latin typeface="CMR10"/>
              </a:rPr>
              <a:t>an track any specific-colored pointer</a:t>
            </a:r>
            <a:endParaRPr lang="tr-TR" sz="1800" b="0" i="0" u="none" strike="noStrike" baseline="0" dirty="0">
              <a:latin typeface="CMR10"/>
            </a:endParaRPr>
          </a:p>
          <a:p>
            <a:pPr lvl="1"/>
            <a:r>
              <a:rPr lang="en-US" sz="1800" b="0" i="0" u="none" strike="noStrike" baseline="0" dirty="0">
                <a:latin typeface="CMR10"/>
              </a:rPr>
              <a:t>User can draw in four di</a:t>
            </a:r>
            <a:r>
              <a:rPr lang="tr-TR" sz="1800" b="0" i="0" u="none" strike="noStrike" baseline="0" dirty="0">
                <a:latin typeface="CMR10"/>
              </a:rPr>
              <a:t>ff</a:t>
            </a:r>
            <a:r>
              <a:rPr lang="en-US" sz="1800" b="0" i="0" u="none" strike="noStrike" baseline="0" dirty="0" err="1">
                <a:latin typeface="CMR10"/>
              </a:rPr>
              <a:t>erent</a:t>
            </a:r>
            <a:r>
              <a:rPr lang="en-US" sz="1800" b="0" i="0" u="none" strike="noStrike" baseline="0" dirty="0">
                <a:latin typeface="CMR10"/>
              </a:rPr>
              <a:t> colors and even change them without hassle.</a:t>
            </a:r>
            <a:endParaRPr lang="tr-TR" sz="1800" dirty="0">
              <a:latin typeface="CMR10"/>
            </a:endParaRPr>
          </a:p>
          <a:p>
            <a:pPr lvl="1"/>
            <a:r>
              <a:rPr lang="en-US" sz="1800" b="0" i="0" u="none" strike="noStrike" baseline="0" dirty="0">
                <a:latin typeface="CMR10"/>
              </a:rPr>
              <a:t>Able to </a:t>
            </a:r>
            <a:r>
              <a:rPr lang="tr-TR" sz="1800" dirty="0">
                <a:latin typeface="CMR10"/>
              </a:rPr>
              <a:t>clean</a:t>
            </a:r>
            <a:r>
              <a:rPr lang="en-US" sz="1800" b="0" i="0" u="none" strike="noStrike" baseline="0" dirty="0">
                <a:latin typeface="CMR10"/>
              </a:rPr>
              <a:t> the board with a single location at the top of the screen.</a:t>
            </a:r>
            <a:endParaRPr lang="tr-TR" sz="1800" b="0" i="0" u="none" strike="noStrike" baseline="0" dirty="0">
              <a:latin typeface="CMR10"/>
            </a:endParaRPr>
          </a:p>
          <a:p>
            <a:pPr lvl="1"/>
            <a:r>
              <a:rPr lang="en-US" sz="1800" b="0" i="0" u="none" strike="noStrike" baseline="0" dirty="0">
                <a:latin typeface="CMR10"/>
              </a:rPr>
              <a:t>No need to touch the computer once the program is run</a:t>
            </a:r>
            <a:endParaRPr lang="tr-TR" sz="1800" dirty="0">
              <a:latin typeface="CMR10"/>
            </a:endParaRPr>
          </a:p>
        </p:txBody>
      </p:sp>
    </p:spTree>
    <p:extLst>
      <p:ext uri="{BB962C8B-B14F-4D97-AF65-F5344CB8AC3E}">
        <p14:creationId xmlns:p14="http://schemas.microsoft.com/office/powerpoint/2010/main" val="33001897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D4C0BBB-0042-4603-A226-6117F3FD5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EC44F520-2598-460E-9F91-B02F60830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7404E292-5FAB-47E8-A663-A07530CED8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D80FF8ED-64CE-400C-A4D5-9F943FC264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0"/>
            <a:ext cx="12191999" cy="6858000"/>
          </a:xfrm>
          <a:prstGeom prst="rect">
            <a:avLst/>
          </a:prstGeom>
          <a:gradFill>
            <a:gsLst>
              <a:gs pos="0">
                <a:schemeClr val="accent5">
                  <a:alpha val="75000"/>
                </a:schemeClr>
              </a:gs>
              <a:gs pos="100000">
                <a:schemeClr val="accent2">
                  <a:lumMod val="60000"/>
                  <a:lumOff val="40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568868AD-100D-45F3-B11E-8A2936712B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12191999" cy="6858000"/>
          </a:xfrm>
          <a:prstGeom prst="rect">
            <a:avLst/>
          </a:prstGeom>
          <a:gradFill>
            <a:gsLst>
              <a:gs pos="49000">
                <a:schemeClr val="accent5">
                  <a:alpha val="50000"/>
                </a:schemeClr>
              </a:gs>
              <a:gs pos="100000">
                <a:schemeClr val="accent2">
                  <a:alpha val="74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714742CC-05F9-44AC-AF98-AB6EF810E4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6096001" cy="6858000"/>
          </a:xfrm>
          <a:prstGeom prst="rect">
            <a:avLst/>
          </a:prstGeom>
          <a:gradFill>
            <a:gsLst>
              <a:gs pos="0">
                <a:schemeClr val="accent2">
                  <a:alpha val="17000"/>
                </a:schemeClr>
              </a:gs>
              <a:gs pos="85000">
                <a:schemeClr val="accent4">
                  <a:alpha val="4000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3">
            <a:extLst>
              <a:ext uri="{FF2B5EF4-FFF2-40B4-BE49-F238E27FC236}">
                <a16:creationId xmlns:a16="http://schemas.microsoft.com/office/drawing/2014/main" id="{853C77DB-C7E3-4B1F-9AD0-1EB2982A86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460656" y="-2569189"/>
            <a:ext cx="5115722" cy="10255626"/>
          </a:xfrm>
          <a:custGeom>
            <a:avLst/>
            <a:gdLst>
              <a:gd name="connsiteX0" fmla="*/ 2065105 w 2065105"/>
              <a:gd name="connsiteY0" fmla="*/ 0 h 4139967"/>
              <a:gd name="connsiteX1" fmla="*/ 2065105 w 2065105"/>
              <a:gd name="connsiteY1" fmla="*/ 4139967 h 4139967"/>
              <a:gd name="connsiteX2" fmla="*/ 1858573 w 2065105"/>
              <a:gd name="connsiteY2" fmla="*/ 4129538 h 4139967"/>
              <a:gd name="connsiteX3" fmla="*/ 0 w 2065105"/>
              <a:gd name="connsiteY3" fmla="*/ 2069983 h 4139967"/>
              <a:gd name="connsiteX4" fmla="*/ 1858573 w 2065105"/>
              <a:gd name="connsiteY4" fmla="*/ 10428 h 41399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5105" h="4139967">
                <a:moveTo>
                  <a:pt x="2065105" y="0"/>
                </a:moveTo>
                <a:lnTo>
                  <a:pt x="2065105" y="4139967"/>
                </a:lnTo>
                <a:lnTo>
                  <a:pt x="1858573" y="4129538"/>
                </a:lnTo>
                <a:cubicBezTo>
                  <a:pt x="814640" y="4023521"/>
                  <a:pt x="0" y="3141887"/>
                  <a:pt x="0" y="2069983"/>
                </a:cubicBezTo>
                <a:cubicBezTo>
                  <a:pt x="0" y="998079"/>
                  <a:pt x="814640" y="116446"/>
                  <a:pt x="1858573" y="10428"/>
                </a:cubicBezTo>
                <a:close/>
              </a:path>
            </a:pathLst>
          </a:custGeom>
          <a:gradFill flip="none" rotWithShape="1">
            <a:gsLst>
              <a:gs pos="7000">
                <a:schemeClr val="accent4">
                  <a:lumMod val="60000"/>
                  <a:lumOff val="40000"/>
                  <a:alpha val="3000"/>
                </a:schemeClr>
              </a:gs>
              <a:gs pos="100000">
                <a:schemeClr val="accent4">
                  <a:lumMod val="60000"/>
                  <a:lumOff val="40000"/>
                  <a:alpha val="37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BC3D492-FAD7-478A-A69C-FBAD54B2101A}"/>
              </a:ext>
            </a:extLst>
          </p:cNvPr>
          <p:cNvSpPr>
            <a:spLocks noGrp="1"/>
          </p:cNvSpPr>
          <p:nvPr>
            <p:ph type="title"/>
          </p:nvPr>
        </p:nvSpPr>
        <p:spPr>
          <a:xfrm>
            <a:off x="1524000" y="1104445"/>
            <a:ext cx="9144000" cy="2826182"/>
          </a:xfrm>
        </p:spPr>
        <p:txBody>
          <a:bodyPr vert="horz" lIns="0" tIns="0" rIns="0" bIns="0" rtlCol="0" anchor="ctr">
            <a:normAutofit/>
          </a:bodyPr>
          <a:lstStyle/>
          <a:p>
            <a:pPr algn="ctr"/>
            <a:r>
              <a:rPr lang="en-US" sz="4400" spc="750" dirty="0">
                <a:solidFill>
                  <a:schemeClr val="bg1"/>
                </a:solidFill>
              </a:rPr>
              <a:t>Tools Required</a:t>
            </a:r>
          </a:p>
        </p:txBody>
      </p:sp>
    </p:spTree>
    <p:extLst>
      <p:ext uri="{BB962C8B-B14F-4D97-AF65-F5344CB8AC3E}">
        <p14:creationId xmlns:p14="http://schemas.microsoft.com/office/powerpoint/2010/main" val="818338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40562F-6C02-4723-A710-6FFD870AF4A8}"/>
              </a:ext>
            </a:extLst>
          </p:cNvPr>
          <p:cNvSpPr>
            <a:spLocks noGrp="1"/>
          </p:cNvSpPr>
          <p:nvPr>
            <p:ph type="title"/>
          </p:nvPr>
        </p:nvSpPr>
        <p:spPr/>
        <p:txBody>
          <a:bodyPr/>
          <a:lstStyle/>
          <a:p>
            <a:r>
              <a:rPr lang="en-IN" dirty="0"/>
              <a:t>Tools USED</a:t>
            </a:r>
            <a:br>
              <a:rPr lang="en-IN" dirty="0"/>
            </a:br>
            <a:endParaRPr lang="en-IN" dirty="0"/>
          </a:p>
        </p:txBody>
      </p:sp>
      <p:sp>
        <p:nvSpPr>
          <p:cNvPr id="3" name="Content Placeholder 2">
            <a:extLst>
              <a:ext uri="{FF2B5EF4-FFF2-40B4-BE49-F238E27FC236}">
                <a16:creationId xmlns:a16="http://schemas.microsoft.com/office/drawing/2014/main" id="{75ACA0A6-A390-4A65-B90E-00C0B0720FCE}"/>
              </a:ext>
            </a:extLst>
          </p:cNvPr>
          <p:cNvSpPr>
            <a:spLocks noGrp="1"/>
          </p:cNvSpPr>
          <p:nvPr>
            <p:ph idx="1"/>
          </p:nvPr>
        </p:nvSpPr>
        <p:spPr/>
        <p:txBody>
          <a:bodyPr/>
          <a:lstStyle/>
          <a:p>
            <a:r>
              <a:rPr lang="en-IN" dirty="0" err="1"/>
              <a:t>Github</a:t>
            </a:r>
            <a:r>
              <a:rPr lang="en-IN" dirty="0"/>
              <a:t> (Tortoise Git)</a:t>
            </a:r>
          </a:p>
          <a:p>
            <a:r>
              <a:rPr lang="en-IN" dirty="0"/>
              <a:t>Slack</a:t>
            </a:r>
          </a:p>
          <a:p>
            <a:r>
              <a:rPr lang="en-IN" dirty="0"/>
              <a:t>Jira</a:t>
            </a:r>
          </a:p>
          <a:p>
            <a:r>
              <a:rPr lang="en-IN" dirty="0"/>
              <a:t>Python IDE(</a:t>
            </a:r>
            <a:r>
              <a:rPr lang="en-IN" dirty="0" err="1"/>
              <a:t>pycharm</a:t>
            </a:r>
            <a:r>
              <a:rPr lang="en-IN" dirty="0"/>
              <a:t>)</a:t>
            </a:r>
          </a:p>
        </p:txBody>
      </p:sp>
      <p:pic>
        <p:nvPicPr>
          <p:cNvPr id="1026" name="Picture 2" descr="This a logo for the tool Slack which is used for team communication for project related queries.">
            <a:extLst>
              <a:ext uri="{FF2B5EF4-FFF2-40B4-BE49-F238E27FC236}">
                <a16:creationId xmlns:a16="http://schemas.microsoft.com/office/drawing/2014/main" id="{21D7BF53-A75A-455E-AB15-1139CBDF31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71514" y="2086791"/>
            <a:ext cx="2120726" cy="864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This a logo for the tool Tortoise Git which is used for merging code in git hub">
            <a:extLst>
              <a:ext uri="{FF2B5EF4-FFF2-40B4-BE49-F238E27FC236}">
                <a16:creationId xmlns:a16="http://schemas.microsoft.com/office/drawing/2014/main" id="{F15901AB-BA60-4ED4-8DD1-F2285466AC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11400" y="5014102"/>
            <a:ext cx="1953054" cy="10800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This a logo for python IDE Pycharm which is used for writing code in python.">
            <a:extLst>
              <a:ext uri="{FF2B5EF4-FFF2-40B4-BE49-F238E27FC236}">
                <a16:creationId xmlns:a16="http://schemas.microsoft.com/office/drawing/2014/main" id="{39DA1A4E-A031-4F71-A9FC-FED992E517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92240" y="3575941"/>
            <a:ext cx="2394150" cy="7200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This a logo for the tool Github which is used for maintaining code repository of the project. It can store all types of files related to project.">
            <a:extLst>
              <a:ext uri="{FF2B5EF4-FFF2-40B4-BE49-F238E27FC236}">
                <a16:creationId xmlns:a16="http://schemas.microsoft.com/office/drawing/2014/main" id="{55EF1E6A-7911-4806-9FCF-98BF1AE748D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75778" y="4887014"/>
            <a:ext cx="2240000" cy="126000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This a logo for the tool Jira which is used for tracking project updates between the team members.">
            <a:extLst>
              <a:ext uri="{FF2B5EF4-FFF2-40B4-BE49-F238E27FC236}">
                <a16:creationId xmlns:a16="http://schemas.microsoft.com/office/drawing/2014/main" id="{C258B187-5464-471F-B8EE-BDB14B070B6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008083" y="2086791"/>
            <a:ext cx="2256371" cy="75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79296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40562F-6C02-4723-A710-6FFD870AF4A8}"/>
              </a:ext>
            </a:extLst>
          </p:cNvPr>
          <p:cNvSpPr>
            <a:spLocks noGrp="1"/>
          </p:cNvSpPr>
          <p:nvPr>
            <p:ph type="title"/>
          </p:nvPr>
        </p:nvSpPr>
        <p:spPr/>
        <p:txBody>
          <a:bodyPr/>
          <a:lstStyle/>
          <a:p>
            <a:r>
              <a:rPr lang="en-IN" dirty="0"/>
              <a:t>Python Library</a:t>
            </a:r>
            <a:br>
              <a:rPr lang="en-IN" dirty="0"/>
            </a:br>
            <a:endParaRPr lang="en-IN" dirty="0"/>
          </a:p>
        </p:txBody>
      </p:sp>
      <p:sp>
        <p:nvSpPr>
          <p:cNvPr id="3" name="Content Placeholder 2">
            <a:extLst>
              <a:ext uri="{FF2B5EF4-FFF2-40B4-BE49-F238E27FC236}">
                <a16:creationId xmlns:a16="http://schemas.microsoft.com/office/drawing/2014/main" id="{75ACA0A6-A390-4A65-B90E-00C0B0720FCE}"/>
              </a:ext>
            </a:extLst>
          </p:cNvPr>
          <p:cNvSpPr>
            <a:spLocks noGrp="1"/>
          </p:cNvSpPr>
          <p:nvPr>
            <p:ph idx="1"/>
          </p:nvPr>
        </p:nvSpPr>
        <p:spPr/>
        <p:txBody>
          <a:bodyPr/>
          <a:lstStyle/>
          <a:p>
            <a:endParaRPr lang="en-IN" dirty="0"/>
          </a:p>
          <a:p>
            <a:pPr marL="0" indent="0">
              <a:buNone/>
            </a:pPr>
            <a:endParaRPr lang="en-IN" dirty="0"/>
          </a:p>
        </p:txBody>
      </p:sp>
      <p:pic>
        <p:nvPicPr>
          <p:cNvPr id="3074" name="Picture 2" descr="This is the logo of numpy library of python">
            <a:extLst>
              <a:ext uri="{FF2B5EF4-FFF2-40B4-BE49-F238E27FC236}">
                <a16:creationId xmlns:a16="http://schemas.microsoft.com/office/drawing/2014/main" id="{A16EEC3D-010B-4B37-83E9-89011DB7474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38463" y="3025890"/>
            <a:ext cx="3381375" cy="135255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This is the logo of OpenCV library of python">
            <a:extLst>
              <a:ext uri="{FF2B5EF4-FFF2-40B4-BE49-F238E27FC236}">
                <a16:creationId xmlns:a16="http://schemas.microsoft.com/office/drawing/2014/main" id="{DB36D108-61BC-4CFD-BF9E-7CE3DCCA31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77136" y="2806065"/>
            <a:ext cx="1314213" cy="162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18852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BD4C0BBB-0042-4603-A226-6117F3FD5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EC44F520-2598-460E-9F91-B02F60830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4" name="Rectangle 43">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4">
                  <a:alpha val="61000"/>
                </a:schemeClr>
              </a:gs>
              <a:gs pos="100000">
                <a:schemeClr val="accent5">
                  <a:alpha val="89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5333145" y="0"/>
            <a:ext cx="6858855" cy="6857572"/>
          </a:xfrm>
          <a:prstGeom prst="rect">
            <a:avLst/>
          </a:prstGeom>
          <a:gradFill>
            <a:gsLst>
              <a:gs pos="8000">
                <a:schemeClr val="accent6">
                  <a:alpha val="11000"/>
                </a:schemeClr>
              </a:gs>
              <a:gs pos="100000">
                <a:schemeClr val="accent4">
                  <a:alpha val="70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7945" y="-1686055"/>
            <a:ext cx="4894564" cy="12193546"/>
          </a:xfrm>
          <a:prstGeom prst="rect">
            <a:avLst/>
          </a:prstGeom>
          <a:gradFill>
            <a:gsLst>
              <a:gs pos="0">
                <a:schemeClr val="accent5">
                  <a:lumMod val="60000"/>
                  <a:lumOff val="40000"/>
                  <a:alpha val="0"/>
                </a:schemeClr>
              </a:gs>
              <a:gs pos="99000">
                <a:schemeClr val="accent2"/>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0" name="Content Placeholder 3" descr="Timeline">
            <a:extLst>
              <a:ext uri="{FF2B5EF4-FFF2-40B4-BE49-F238E27FC236}">
                <a16:creationId xmlns:a16="http://schemas.microsoft.com/office/drawing/2014/main" id="{D4257F55-6082-4137-8941-A217DC20D413}"/>
              </a:ext>
            </a:extLst>
          </p:cNvPr>
          <p:cNvGraphicFramePr>
            <a:graphicFrameLocks noGrp="1"/>
          </p:cNvGraphicFramePr>
          <p:nvPr>
            <p:ph idx="1"/>
            <p:extLst>
              <p:ext uri="{D42A27DB-BD31-4B8C-83A1-F6EECF244321}">
                <p14:modId xmlns:p14="http://schemas.microsoft.com/office/powerpoint/2010/main" val="2409912908"/>
              </p:ext>
            </p:extLst>
          </p:nvPr>
        </p:nvGraphicFramePr>
        <p:xfrm>
          <a:off x="579474" y="2062715"/>
          <a:ext cx="11033029" cy="418922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itle 1">
            <a:extLst>
              <a:ext uri="{FF2B5EF4-FFF2-40B4-BE49-F238E27FC236}">
                <a16:creationId xmlns:a16="http://schemas.microsoft.com/office/drawing/2014/main" id="{D838C3A9-4EB6-4EC6-8DDE-5F61758F3E99}"/>
              </a:ext>
            </a:extLst>
          </p:cNvPr>
          <p:cNvSpPr>
            <a:spLocks noGrp="1"/>
          </p:cNvSpPr>
          <p:nvPr>
            <p:ph type="title"/>
          </p:nvPr>
        </p:nvSpPr>
        <p:spPr>
          <a:xfrm>
            <a:off x="1157084" y="327774"/>
            <a:ext cx="10374517" cy="971512"/>
          </a:xfrm>
        </p:spPr>
        <p:txBody>
          <a:bodyPr anchor="ctr">
            <a:normAutofit/>
          </a:bodyPr>
          <a:lstStyle/>
          <a:p>
            <a:r>
              <a:rPr lang="en-IN" sz="3200">
                <a:solidFill>
                  <a:schemeClr val="bg1"/>
                </a:solidFill>
              </a:rPr>
              <a:t>Work Flow</a:t>
            </a:r>
          </a:p>
        </p:txBody>
      </p:sp>
      <p:grpSp>
        <p:nvGrpSpPr>
          <p:cNvPr id="41" name="Group 40">
            <a:extLst>
              <a:ext uri="{FF2B5EF4-FFF2-40B4-BE49-F238E27FC236}">
                <a16:creationId xmlns:a16="http://schemas.microsoft.com/office/drawing/2014/main" id="{07A35551-5557-40FF-8C7D-F12659EFCC79}"/>
              </a:ext>
            </a:extLst>
          </p:cNvPr>
          <p:cNvGrpSpPr/>
          <p:nvPr/>
        </p:nvGrpSpPr>
        <p:grpSpPr>
          <a:xfrm>
            <a:off x="4551365" y="5656923"/>
            <a:ext cx="7061138" cy="535926"/>
            <a:chOff x="3971890" y="2881758"/>
            <a:chExt cx="7061138" cy="535926"/>
          </a:xfrm>
        </p:grpSpPr>
        <p:sp>
          <p:nvSpPr>
            <p:cNvPr id="43" name="Rectangle: Top Corners Rounded 42">
              <a:extLst>
                <a:ext uri="{FF2B5EF4-FFF2-40B4-BE49-F238E27FC236}">
                  <a16:creationId xmlns:a16="http://schemas.microsoft.com/office/drawing/2014/main" id="{294A6B33-4F63-4EB3-9DD3-D7317A2928BA}"/>
                </a:ext>
              </a:extLst>
            </p:cNvPr>
            <p:cNvSpPr/>
            <p:nvPr/>
          </p:nvSpPr>
          <p:spPr>
            <a:xfrm rot="5400000">
              <a:off x="7234496" y="-380848"/>
              <a:ext cx="535926" cy="7061138"/>
            </a:xfrm>
            <a:prstGeom prst="round2SameRect">
              <a:avLst/>
            </a:prstGeom>
          </p:spPr>
          <p:style>
            <a:lnRef idx="2">
              <a:schemeClr val="accent6">
                <a:tint val="40000"/>
                <a:alpha val="90000"/>
                <a:hueOff val="0"/>
                <a:satOff val="0"/>
                <a:lumOff val="0"/>
                <a:alphaOff val="0"/>
              </a:schemeClr>
            </a:lnRef>
            <a:fillRef idx="1">
              <a:schemeClr val="accent6">
                <a:tint val="40000"/>
                <a:alpha val="90000"/>
                <a:hueOff val="0"/>
                <a:satOff val="0"/>
                <a:lumOff val="0"/>
                <a:alphaOff val="0"/>
              </a:schemeClr>
            </a:fillRef>
            <a:effectRef idx="0">
              <a:schemeClr val="accent6">
                <a:tint val="40000"/>
                <a:alpha val="90000"/>
                <a:hueOff val="0"/>
                <a:satOff val="0"/>
                <a:lumOff val="0"/>
                <a:alphaOff val="0"/>
              </a:schemeClr>
            </a:effectRef>
            <a:fontRef idx="minor">
              <a:schemeClr val="dk1">
                <a:hueOff val="0"/>
                <a:satOff val="0"/>
                <a:lumOff val="0"/>
                <a:alphaOff val="0"/>
              </a:schemeClr>
            </a:fontRef>
          </p:style>
        </p:sp>
        <p:sp>
          <p:nvSpPr>
            <p:cNvPr id="45" name="Rectangle: Top Corners Rounded 4">
              <a:extLst>
                <a:ext uri="{FF2B5EF4-FFF2-40B4-BE49-F238E27FC236}">
                  <a16:creationId xmlns:a16="http://schemas.microsoft.com/office/drawing/2014/main" id="{2494FF34-D248-4258-BF4D-FA199E607F80}"/>
                </a:ext>
              </a:extLst>
            </p:cNvPr>
            <p:cNvSpPr txBox="1"/>
            <p:nvPr/>
          </p:nvSpPr>
          <p:spPr>
            <a:xfrm>
              <a:off x="3971890" y="2907920"/>
              <a:ext cx="7034976" cy="483602"/>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57150" tIns="28575" rIns="57150" bIns="28575" numCol="1" spcCol="1270" anchor="ctr" anchorCtr="0">
              <a:noAutofit/>
            </a:bodyPr>
            <a:lstStyle/>
            <a:p>
              <a:pPr marL="114300" lvl="1" indent="-114300" defTabSz="666750">
                <a:lnSpc>
                  <a:spcPct val="90000"/>
                </a:lnSpc>
                <a:spcBef>
                  <a:spcPct val="0"/>
                </a:spcBef>
                <a:spcAft>
                  <a:spcPct val="15000"/>
                </a:spcAft>
              </a:pPr>
              <a:r>
                <a:rPr lang="en-US" sz="1500" dirty="0">
                  <a:solidFill>
                    <a:prstClr val="black">
                      <a:hueOff val="0"/>
                      <a:satOff val="0"/>
                      <a:lumOff val="0"/>
                      <a:alphaOff val="0"/>
                    </a:prstClr>
                  </a:solidFill>
                  <a:latin typeface="Avenir Next LT Pro"/>
                </a:rPr>
                <a:t>   Draw the points saved in an array on the frames and canvas using drawing functions</a:t>
              </a:r>
            </a:p>
          </p:txBody>
        </p:sp>
      </p:grpSp>
    </p:spTree>
    <p:extLst>
      <p:ext uri="{BB962C8B-B14F-4D97-AF65-F5344CB8AC3E}">
        <p14:creationId xmlns:p14="http://schemas.microsoft.com/office/powerpoint/2010/main" val="3058556446"/>
      </p:ext>
    </p:extLst>
  </p:cSld>
  <p:clrMapOvr>
    <a:masterClrMapping/>
  </p:clrMapOvr>
</p:sld>
</file>

<file path=ppt/theme/theme1.xml><?xml version="1.0" encoding="utf-8"?>
<a:theme xmlns:a="http://schemas.openxmlformats.org/drawingml/2006/main" name="GradientRiseVTI">
  <a:themeElements>
    <a:clrScheme name="GradientRise">
      <a:dk1>
        <a:sysClr val="windowText" lastClr="000000"/>
      </a:dk1>
      <a:lt1>
        <a:srgbClr val="FFFFFF"/>
      </a:lt1>
      <a:dk2>
        <a:srgbClr val="3C0F3A"/>
      </a:dk2>
      <a:lt2>
        <a:srgbClr val="F1F2F2"/>
      </a:lt2>
      <a:accent1>
        <a:srgbClr val="A6025C"/>
      </a:accent1>
      <a:accent2>
        <a:srgbClr val="92248E"/>
      </a:accent2>
      <a:accent3>
        <a:srgbClr val="DE95C4"/>
      </a:accent3>
      <a:accent4>
        <a:srgbClr val="FE4A00"/>
      </a:accent4>
      <a:accent5>
        <a:srgbClr val="DA002F"/>
      </a:accent5>
      <a:accent6>
        <a:srgbClr val="FF907A"/>
      </a:accent6>
      <a:hlink>
        <a:srgbClr val="CA71E4"/>
      </a:hlink>
      <a:folHlink>
        <a:srgbClr val="E45E49"/>
      </a:folHlink>
    </a:clrScheme>
    <a:fontScheme name="Avenir">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radientRiseVTI" id="{C2FC082F-B444-4222-AF20-78444CCB5722}" vid="{39F213E4-0CBC-40CB-B3F6-8C5562B6B99A}"/>
    </a:ext>
  </a:extLst>
</a:theme>
</file>

<file path=docProps/app.xml><?xml version="1.0" encoding="utf-8"?>
<Properties xmlns="http://schemas.openxmlformats.org/officeDocument/2006/extended-properties" xmlns:vt="http://schemas.openxmlformats.org/officeDocument/2006/docPropsVTypes">
  <TotalTime>2340</TotalTime>
  <Words>1050</Words>
  <Application>Microsoft Office PowerPoint</Application>
  <PresentationFormat>Widescreen</PresentationFormat>
  <Paragraphs>106</Paragraphs>
  <Slides>24</Slides>
  <Notes>0</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24</vt:i4>
      </vt:variant>
    </vt:vector>
  </HeadingPairs>
  <TitlesOfParts>
    <vt:vector size="30" baseType="lpstr">
      <vt:lpstr>Arabic Typesetting</vt:lpstr>
      <vt:lpstr>Arial</vt:lpstr>
      <vt:lpstr>Avenir Next LT Pro</vt:lpstr>
      <vt:lpstr>Calibri</vt:lpstr>
      <vt:lpstr>CMR10</vt:lpstr>
      <vt:lpstr>GradientRiseVTI</vt:lpstr>
      <vt:lpstr>Air Canvas</vt:lpstr>
      <vt:lpstr>Agenda</vt:lpstr>
      <vt:lpstr>Introduction</vt:lpstr>
      <vt:lpstr>AIR Canvas </vt:lpstr>
      <vt:lpstr> main Features</vt:lpstr>
      <vt:lpstr>Tools Required</vt:lpstr>
      <vt:lpstr>Tools USED </vt:lpstr>
      <vt:lpstr>Python Library </vt:lpstr>
      <vt:lpstr>Work Flow</vt:lpstr>
      <vt:lpstr>Modules</vt:lpstr>
      <vt:lpstr>Canvas creation</vt:lpstr>
      <vt:lpstr>color buttons</vt:lpstr>
      <vt:lpstr>Trackbar creation</vt:lpstr>
      <vt:lpstr>Color Detection</vt:lpstr>
      <vt:lpstr>Mask Creation</vt:lpstr>
      <vt:lpstr>Contour detection</vt:lpstr>
      <vt:lpstr>Drawing on Canvas</vt:lpstr>
      <vt:lpstr>Challenges</vt:lpstr>
      <vt:lpstr>Demo</vt:lpstr>
      <vt:lpstr>Limitations</vt:lpstr>
      <vt:lpstr>Future Work</vt:lpstr>
      <vt:lpstr>Conclusion</vt:lpstr>
      <vt:lpstr>References </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Air Canvas</dc:title>
  <dc:creator>Sachin Sreekumar</dc:creator>
  <cp:lastModifiedBy>Anto Francis</cp:lastModifiedBy>
  <cp:revision>9</cp:revision>
  <dcterms:created xsi:type="dcterms:W3CDTF">2022-02-02T18:25:47Z</dcterms:created>
  <dcterms:modified xsi:type="dcterms:W3CDTF">2022-04-23T05:32:36Z</dcterms:modified>
</cp:coreProperties>
</file>